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58" r:id="rId2"/>
    <p:sldId id="357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295" r:id="rId73"/>
    <p:sldId id="276" r:id="rId74"/>
    <p:sldId id="277" r:id="rId75"/>
    <p:sldId id="278" r:id="rId76"/>
    <p:sldId id="279" r:id="rId77"/>
    <p:sldId id="280" r:id="rId78"/>
    <p:sldId id="281" r:id="rId79"/>
    <p:sldId id="282" r:id="rId80"/>
    <p:sldId id="283" r:id="rId81"/>
    <p:sldId id="284" r:id="rId82"/>
    <p:sldId id="285" r:id="rId83"/>
    <p:sldId id="256" r:id="rId84"/>
    <p:sldId id="267" r:id="rId85"/>
    <p:sldId id="268" r:id="rId86"/>
    <p:sldId id="269" r:id="rId87"/>
    <p:sldId id="270" r:id="rId88"/>
    <p:sldId id="271" r:id="rId89"/>
    <p:sldId id="272" r:id="rId90"/>
    <p:sldId id="273" r:id="rId91"/>
    <p:sldId id="274" r:id="rId92"/>
    <p:sldId id="275" r:id="rId93"/>
    <p:sldId id="257" r:id="rId94"/>
    <p:sldId id="258" r:id="rId95"/>
    <p:sldId id="259" r:id="rId96"/>
    <p:sldId id="260" r:id="rId97"/>
    <p:sldId id="261" r:id="rId98"/>
    <p:sldId id="262" r:id="rId99"/>
    <p:sldId id="263" r:id="rId100"/>
    <p:sldId id="264" r:id="rId101"/>
    <p:sldId id="265" r:id="rId102"/>
    <p:sldId id="266" r:id="rId10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людия" id="{42E7C2E9-56A4-4FD7-B887-C1FD4423033F}">
          <p14:sldIdLst>
            <p14:sldId id="358"/>
            <p14:sldId id="357"/>
          </p14:sldIdLst>
        </p14:section>
        <p14:section name="Егор" id="{F1177CC8-9AB2-4B88-BD4E-1D8846C538A5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</p14:sldIdLst>
        </p14:section>
        <p14:section name="Кирилл" id="{F8AFC476-B906-4AA2-9629-28C21369EC7D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Володя" id="{EE48B3D7-429E-400C-83F9-E133C1BBDBDB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Игорь" id="{C59B3DEA-858F-415F-B686-C4F7EEF27C04}">
          <p14:sldIdLst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Даня" id="{BAE7D9B7-5E4E-454B-A0EB-D067DD84703E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Вячик" id="{5CB3C275-B1AA-478D-98B8-FC6DB2CFBC61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Свят" id="{6B8434F3-5D95-4955-A14C-649A53162329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Иван" id="{3AFBBAAA-AD7C-4FAF-BF32-3095BE749661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Эльза" id="{F2C086F9-6019-4992-883E-61EBD61DDDF7}">
          <p14:sldIdLst>
            <p14:sldId id="25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Террентьев" id="{175D2992-CC7B-4D4B-B793-BEE50B93F63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07" autoAdjust="0"/>
  </p:normalViewPr>
  <p:slideViewPr>
    <p:cSldViewPr snapToGrid="0">
      <p:cViewPr varScale="1">
        <p:scale>
          <a:sx n="113" d="100"/>
          <a:sy n="113" d="100"/>
        </p:scale>
        <p:origin x="30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D9D0D-C8AB-4B03-B404-58229818A820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D71BF-3C48-47D9-B3A2-3EE83E76F7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36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9C231-427B-4003-AB4D-3A244032C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FD246B-F300-4396-A126-4AEC16D12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4BA32E-65DB-4597-999A-B5EF3646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663661-54FC-4160-A52F-F3325141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701FD3-27D7-4576-8A5F-DD1C87F0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894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D8ABC-C603-46B7-89BF-76021253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C63410-7B63-4AFE-A135-366317F0C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9A721-9620-46A6-8DD3-C3C1955D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C62980-97E6-48D0-9A4B-9C31F2B6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FC2A5-9133-44CD-86D7-782BCE0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29E010D-E5F5-49A4-852E-00B75F864F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F572CC-C8F0-4551-A623-55FADFAB9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108CA-5F91-41D2-A83B-DADDEAE2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8822BF-5674-4C8B-A788-07B714EF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3E433-FB06-42A0-8450-AF26CD2B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872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579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2E83DC-FFD3-42BD-B95A-E2F07E8E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A50014-3677-4105-9A33-DDEB3A850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3B2342-5C4E-413C-AD62-7B2419EA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191ED6-119B-4D6B-8926-3D7ADE438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F3DA36-A213-4CBD-B494-F6CE392E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3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29D3D-4B66-49AF-85CC-682386A2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A52680-82B6-4387-B6A3-1F642FAA3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DD0DC5-18DA-4C3A-89FA-0855AE03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A8FD60-44F9-4E98-AF38-EE89B738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6F5B02-4A55-46BF-8128-19AED869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16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EDD29-E409-4689-8DB0-66EB8E2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1C591-AD32-4EB3-8359-123787FE3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744BB0-C42C-4894-A8E1-8462338C3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D99B-0186-49F9-A940-EEE0AFCD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0302C5-3E69-472A-94CB-1EBC63C8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DE5916-043A-4BD1-B8B8-8333121F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508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EDAAC-39BA-4A2C-AA04-D74EC812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7C8EB4-4003-4BFC-B903-3E5E2B663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E0E728-5782-4ADE-98CC-10D8D5DB0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303EEA-0617-483F-895B-EAF015C44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B5AE6B-F492-4F03-B6F3-72CAB6FF4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7CF09E-390E-450A-8B9F-222FF4EC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D4F462-5964-4EFD-8841-2B81A3AA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DD16DF-7F9A-43BC-87D0-EB9A5D4C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82259-8DDC-4007-82B4-084834CE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728955-EB22-4579-908C-2A24D5FB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1D86A7-0BD1-4524-8A24-FE9AC1E3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2F0D67-967C-4C73-A403-36AAF107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729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ACFB2C-12B7-444B-8D52-DCF0B0FA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F162997-102B-4FCB-B517-C50E2C87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EE05C1-EA9F-4F27-82CA-680A282A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9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7FF7D-A164-4002-AF71-AB130664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77F975-9D2F-4705-A003-016FD7DB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D526DA-6AB8-4175-BC4D-63E6C5C7F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0C6FD6-C949-4842-B415-156C6CCE4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769B44-7575-458D-A81E-DBB4C661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3E632A-A622-4663-BC0E-17D35C49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445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39870A-4725-41BC-9A77-9F511AFA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1556E4-5DBB-43D0-8622-1E4511510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9ADA53-136B-400B-82D3-FBC8CEAF6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4822DD-9591-45B6-89C1-D55CEFC6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6F5B9F-DC3C-490A-913B-8C112DA17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CD8F99-EEFD-42EC-8477-E46E76A8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06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85440-9224-414E-95F8-656F50AC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9FE6E7-117E-4A45-A894-7372A6F4B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22661-B5CA-4196-B648-22DF9DB21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5BFB8-1024-423E-8C6E-5F3F01956FC5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58FEE2-B0EB-47B6-820F-3C04EBBB0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7D5709-B1E3-4583-B093-8951164FF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FE997-F9BC-40C3-ABF0-6314D8775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04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bin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13" Type="http://schemas.openxmlformats.org/officeDocument/2006/relationships/slide" Target="slide93.xml"/><Relationship Id="rId3" Type="http://schemas.openxmlformats.org/officeDocument/2006/relationships/slide" Target="slide2.xml"/><Relationship Id="rId7" Type="http://schemas.openxmlformats.org/officeDocument/2006/relationships/slide" Target="slide33.xml"/><Relationship Id="rId12" Type="http://schemas.openxmlformats.org/officeDocument/2006/relationships/slide" Target="slide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slide" Target="slide73.xml"/><Relationship Id="rId5" Type="http://schemas.openxmlformats.org/officeDocument/2006/relationships/slide" Target="slide13.xml"/><Relationship Id="rId10" Type="http://schemas.openxmlformats.org/officeDocument/2006/relationships/slide" Target="slide63.xml"/><Relationship Id="rId4" Type="http://schemas.openxmlformats.org/officeDocument/2006/relationships/slide" Target="slide3.xml"/><Relationship Id="rId9" Type="http://schemas.openxmlformats.org/officeDocument/2006/relationships/slide" Target="slide5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B0746-2A0A-4C08-9602-0E7349AB7AE9}"/>
              </a:ext>
            </a:extLst>
          </p:cNvPr>
          <p:cNvSpPr txBox="1"/>
          <p:nvPr/>
        </p:nvSpPr>
        <p:spPr>
          <a:xfrm>
            <a:off x="0" y="11430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Смоленский Государственный Университет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E06F2-762E-477F-ADFC-6876DA525BA1}"/>
              </a:ext>
            </a:extLst>
          </p:cNvPr>
          <p:cNvSpPr txBox="1"/>
          <p:nvPr/>
        </p:nvSpPr>
        <p:spPr>
          <a:xfrm>
            <a:off x="885823" y="1239619"/>
            <a:ext cx="1042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Достопримечательности подгруппы номер один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D6F12-9AEB-43E2-8F63-16A2ABB1753C}"/>
              </a:ext>
            </a:extLst>
          </p:cNvPr>
          <p:cNvSpPr txBox="1"/>
          <p:nvPr/>
        </p:nvSpPr>
        <p:spPr>
          <a:xfrm>
            <a:off x="885823" y="6419728"/>
            <a:ext cx="10420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Смоленск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23E40-94A6-7C6C-3E1B-159461E5B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97" y="2336343"/>
            <a:ext cx="6309802" cy="3632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08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-96357"/>
            <a:ext cx="8991600" cy="1645920"/>
          </a:xfrm>
        </p:spPr>
        <p:txBody>
          <a:bodyPr/>
          <a:lstStyle/>
          <a:p>
            <a:r>
              <a:rPr lang="ru-RU" dirty="0"/>
              <a:t>Любимый фильм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94229" y="5513033"/>
            <a:ext cx="7139892" cy="2665918"/>
          </a:xfrm>
        </p:spPr>
        <p:txBody>
          <a:bodyPr>
            <a:normAutofit/>
          </a:bodyPr>
          <a:lstStyle/>
          <a:p>
            <a:r>
              <a:rPr lang="ru-RU" sz="2800" dirty="0"/>
              <a:t>Американский психопат</a:t>
            </a:r>
          </a:p>
        </p:txBody>
      </p:sp>
      <p:pic>
        <p:nvPicPr>
          <p:cNvPr id="1026" name="Picture 2" descr="Американский психопат»: интерьеры из фильма | myDecor">
            <a:extLst>
              <a:ext uri="{FF2B5EF4-FFF2-40B4-BE49-F238E27FC236}">
                <a16:creationId xmlns:a16="http://schemas.microsoft.com/office/drawing/2014/main" id="{1DB855D9-C909-FF12-DC92-A328B6F6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78" y="1904999"/>
            <a:ext cx="7076243" cy="353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366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Любимый фильм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3952875" cy="4486275"/>
          </a:xfrm>
        </p:spPr>
        <p:txBody>
          <a:bodyPr/>
          <a:lstStyle/>
          <a:p>
            <a:r>
              <a:rPr lang="ru-RU" dirty="0"/>
              <a:t>Пипец 1</a:t>
            </a:r>
            <a:r>
              <a:rPr lang="en-US" dirty="0"/>
              <a:t>/</a:t>
            </a:r>
            <a:r>
              <a:rPr lang="ru-RU" dirty="0"/>
              <a:t>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B985E-026B-0EA4-7CB2-63FF8CD9BB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63" y="1154287"/>
            <a:ext cx="3547423" cy="26753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F26EDD-91B6-5BBE-23EB-B64168F058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63" y="3829636"/>
            <a:ext cx="3547423" cy="22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91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Семейное положение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3675077" cy="4351338"/>
          </a:xfrm>
        </p:spPr>
        <p:txBody>
          <a:bodyPr/>
          <a:lstStyle/>
          <a:p>
            <a:r>
              <a:rPr lang="ru-RU" dirty="0"/>
              <a:t>Сбежал по залёту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5F774A-9890-765E-31BE-A92A8649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24" y="1690687"/>
            <a:ext cx="5726004" cy="35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24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Любимый актер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821482" cy="4351338"/>
          </a:xfrm>
        </p:spPr>
        <p:txBody>
          <a:bodyPr/>
          <a:lstStyle/>
          <a:p>
            <a:r>
              <a:rPr lang="ru-RU" b="0" i="0" dirty="0">
                <a:effectLst/>
                <a:latin typeface="YS Text"/>
              </a:rPr>
              <a:t>Александр Невский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457A3-D935-AFB3-04B1-6BD537FA1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15" y="1825625"/>
            <a:ext cx="5354449" cy="35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0"/>
            <a:ext cx="8991600" cy="1645920"/>
          </a:xfrm>
        </p:spPr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Семейное положение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A91F0AB3-8CFA-860D-320E-E7A422C6F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449" y="3717448"/>
            <a:ext cx="4109621" cy="1655762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Georgia" panose="02040502050405020303" pitchFamily="18" charset="0"/>
              </a:rPr>
              <a:t>Холостяк</a:t>
            </a:r>
          </a:p>
        </p:txBody>
      </p:sp>
      <p:pic>
        <p:nvPicPr>
          <p:cNvPr id="5122" name="Picture 2" descr="Волк с Уолл-стрит» Джордан Белфорт назвал ICO самой большой аферой в  истории - Inc. Russia">
            <a:extLst>
              <a:ext uri="{FF2B5EF4-FFF2-40B4-BE49-F238E27FC236}">
                <a16:creationId xmlns:a16="http://schemas.microsoft.com/office/drawing/2014/main" id="{F4DE76A8-29F5-6758-6224-ECA9D248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2662745"/>
            <a:ext cx="5090790" cy="30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87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569B5-570E-F9AF-8C24-6600367F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>
                <a:latin typeface="Georgia" panose="02040502050405020303" pitchFamily="18" charset="0"/>
              </a:rPr>
              <a:t>Любимый актер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6278A-B576-6811-CD68-ADE7EF97B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408" y="3293615"/>
            <a:ext cx="3763392" cy="2883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dirty="0"/>
              <a:t>Алексей Панин</a:t>
            </a:r>
          </a:p>
        </p:txBody>
      </p:sp>
      <p:pic>
        <p:nvPicPr>
          <p:cNvPr id="6146" name="Picture 2" descr="Актер Панин амнистирован по делу об оскорблении полицейского :: Новости ::  ТВ Центр">
            <a:extLst>
              <a:ext uri="{FF2B5EF4-FFF2-40B4-BE49-F238E27FC236}">
                <a16:creationId xmlns:a16="http://schemas.microsoft.com/office/drawing/2014/main" id="{02145E66-8B68-B932-1649-7E60B209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87" y="215431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70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811295"/>
            <a:ext cx="9144000" cy="2387600"/>
          </a:xfrm>
        </p:spPr>
        <p:txBody>
          <a:bodyPr/>
          <a:lstStyle/>
          <a:p>
            <a:r>
              <a:rPr lang="ru-RU" dirty="0"/>
              <a:t>Касаткин Кирилл Михайлович</a:t>
            </a:r>
          </a:p>
        </p:txBody>
      </p:sp>
    </p:spTree>
    <p:extLst>
      <p:ext uri="{BB962C8B-B14F-4D97-AF65-F5344CB8AC3E}">
        <p14:creationId xmlns:p14="http://schemas.microsoft.com/office/powerpoint/2010/main" val="370130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Фото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sun1.userapi.com/sun1-55/s/v1/ig2/S-z2GyULLwmWBPn8mtwd2SaEYOAvmfDHD7g_04huhWOqe10uGO--aysABUJNDEczBgj6IqBoGVZ8t5loyh31Imnw.jpg?size=1620x216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6797"/>
            <a:ext cx="12191999" cy="532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9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Адрес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7510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80 COURT ST APT 3A BROOKLYN NY 11201-5081 USA</a:t>
            </a:r>
            <a:endParaRPr lang="ru-RU" sz="3600" dirty="0"/>
          </a:p>
        </p:txBody>
      </p:sp>
      <p:pic>
        <p:nvPicPr>
          <p:cNvPr id="8194" name="Picture 2" descr="https://proza.ru/pics/2020/11/08/17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7002"/>
            <a:ext cx="12192000" cy="47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99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Образование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6257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Преподаватель знаний в высшие круги общественной массы</a:t>
            </a:r>
          </a:p>
        </p:txBody>
      </p:sp>
      <p:pic>
        <p:nvPicPr>
          <p:cNvPr id="7170" name="Picture 2" descr="https://pic.rutubelist.ru/video/63/15/6315b0bcda56bc228ac3677dbc3ac4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9248"/>
            <a:ext cx="12191999" cy="421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8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Достижение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5258" y="1454476"/>
            <a:ext cx="10515600" cy="4351338"/>
          </a:xfrm>
        </p:spPr>
        <p:txBody>
          <a:bodyPr/>
          <a:lstStyle/>
          <a:p>
            <a:pPr algn="ctr"/>
            <a:r>
              <a:rPr lang="ru-RU" sz="3600" dirty="0"/>
              <a:t>Владею навыками художественного свиста</a:t>
            </a:r>
          </a:p>
          <a:p>
            <a:pPr algn="ctr"/>
            <a:r>
              <a:rPr lang="ru-RU" sz="3600" dirty="0"/>
              <a:t>Знание всеми языками мира (с переводчиком)</a:t>
            </a:r>
          </a:p>
          <a:p>
            <a:pPr algn="ctr"/>
            <a:r>
              <a:rPr lang="ru-RU" sz="3600" dirty="0"/>
              <a:t>Есть гитара</a:t>
            </a:r>
          </a:p>
          <a:p>
            <a:pPr algn="ctr"/>
            <a:r>
              <a:rPr lang="ru-RU" sz="3600" dirty="0"/>
              <a:t>Не смотрел Титаник</a:t>
            </a:r>
          </a:p>
          <a:p>
            <a:pPr algn="ctr"/>
            <a:endParaRPr lang="ru-RU" dirty="0"/>
          </a:p>
        </p:txBody>
      </p:sp>
      <p:pic>
        <p:nvPicPr>
          <p:cNvPr id="6146" name="Picture 2" descr="https://thumbnailer.mixcloud.com/unsafe/900x900/extaudio/b/6/c/a/519e-c06a-4d4c-91b6-544daf2a44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18" y="3909121"/>
            <a:ext cx="6027911" cy="29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Увлечения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0102" y="1690688"/>
            <a:ext cx="10515600" cy="4351338"/>
          </a:xfrm>
        </p:spPr>
        <p:txBody>
          <a:bodyPr/>
          <a:lstStyle/>
          <a:p>
            <a:pPr algn="ctr"/>
            <a:r>
              <a:rPr lang="ru-RU" sz="3600" dirty="0" err="1"/>
              <a:t>Смешарики</a:t>
            </a:r>
            <a:endParaRPr lang="ru-RU" sz="3600" dirty="0"/>
          </a:p>
          <a:p>
            <a:pPr algn="ctr"/>
            <a:r>
              <a:rPr lang="ru-RU" sz="3600" dirty="0"/>
              <a:t>Гладить кота</a:t>
            </a:r>
          </a:p>
          <a:p>
            <a:pPr algn="ctr"/>
            <a:r>
              <a:rPr lang="ru-RU" sz="3600" dirty="0"/>
              <a:t>Болотный футбол</a:t>
            </a:r>
          </a:p>
          <a:p>
            <a:pPr algn="ctr"/>
            <a:r>
              <a:rPr lang="ru-RU" sz="3600" dirty="0"/>
              <a:t>Подбрасывание блинов</a:t>
            </a:r>
          </a:p>
          <a:p>
            <a:pPr algn="ctr"/>
            <a:r>
              <a:rPr lang="ru-RU" sz="3600" dirty="0"/>
              <a:t>Езда на велосипеде по болоту в маске с трубкой</a:t>
            </a:r>
          </a:p>
          <a:p>
            <a:pPr algn="ctr"/>
            <a:endParaRPr lang="ru-RU" dirty="0"/>
          </a:p>
        </p:txBody>
      </p:sp>
      <p:pic>
        <p:nvPicPr>
          <p:cNvPr id="5122" name="Picture 2" descr="https://avatars.mds.yandex.net/i?id=9428b499bbdcf420f063b71d25959337_l-5390742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112" y="1252603"/>
            <a:ext cx="3741888" cy="274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vatars.mds.yandex.net/i?id=8490aa9fb8ac321605972bb080af7c70_l-6486590-images-thumbs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2603"/>
            <a:ext cx="3369501" cy="28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cpad.ask.fm/010/8d464/53c6/4343/8a27/9cf5dc942493/large/1404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586" y="4684734"/>
            <a:ext cx="3624632" cy="217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6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Любимый фильм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Зеленый слоник</a:t>
            </a:r>
          </a:p>
          <a:p>
            <a:pPr algn="ctr"/>
            <a:r>
              <a:rPr lang="ru-RU" sz="4800" dirty="0"/>
              <a:t>Пила</a:t>
            </a:r>
          </a:p>
          <a:p>
            <a:pPr algn="ctr"/>
            <a:r>
              <a:rPr lang="ru-RU" sz="4800" dirty="0"/>
              <a:t>Ведьмак (сериал)</a:t>
            </a:r>
          </a:p>
          <a:p>
            <a:pPr algn="ctr"/>
            <a:endParaRPr lang="ru-RU" sz="4800" dirty="0"/>
          </a:p>
        </p:txBody>
      </p:sp>
      <p:pic>
        <p:nvPicPr>
          <p:cNvPr id="1026" name="Picture 2" descr="https://svg-clipart.com/clipart/cartoon/Ot52DKe-elephant-green-clip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278" y="1843538"/>
            <a:ext cx="2793522" cy="20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gas-kvas.com/uploads/posts/2023-01/1673524868_gas-kvas-com-p-detskii-risunok-pila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86702"/>
            <a:ext cx="2577029" cy="13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7.pngwing.com/pngs/349/213/png-transparent-the-witcher-3-wild-hunt-geralt-of-rivia-gwent-the-witcher-card-game-the-witcher-battle-arena-the-witcher-game-hand-hum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92" y="4882867"/>
            <a:ext cx="3300608" cy="18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28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83A32-782F-16A5-5D23-ECF02D69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E9619-4D56-7021-C25D-DB66C93C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hlinkClick r:id="rId2" action="ppaction://hlinksldjump"/>
              </a:rPr>
              <a:t>Титульный лист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hlinkClick r:id="rId3" action="ppaction://hlinksldjump"/>
              </a:rPr>
              <a:t>План презентации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 главных ролях 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hlinkClick r:id="rId4" action="ppaction://hlinksldjump"/>
              </a:rPr>
              <a:t>Мильченко Егор Александрович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hlinkClick r:id="rId5" action="ppaction://hlinksldjump"/>
              </a:rPr>
              <a:t>Касаткин Кирилл Михайлович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hlinkClick r:id="rId6" action="ppaction://hlinksldjump"/>
              </a:rPr>
              <a:t>Ясинский Владимир Святославович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hlinkClick r:id="rId7" action="ppaction://hlinksldjump"/>
              </a:rPr>
              <a:t>Разенков Игорь Александрович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hlinkClick r:id="rId8" action="ppaction://hlinksldjump"/>
              </a:rPr>
              <a:t>Сазонов Данила Иванович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 err="1">
                <a:hlinkClick r:id="rId9" action="ppaction://hlinksldjump"/>
              </a:rPr>
              <a:t>Пчеленок</a:t>
            </a:r>
            <a:r>
              <a:rPr lang="ru-RU" dirty="0">
                <a:hlinkClick r:id="rId9" action="ppaction://hlinksldjump"/>
              </a:rPr>
              <a:t> Вячеслав Сергеевич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hlinkClick r:id="rId10" action="ppaction://hlinksldjump"/>
              </a:rPr>
              <a:t>Савельев Святослав Ал</a:t>
            </a:r>
            <a:r>
              <a:rPr lang="en-US" dirty="0">
                <a:hlinkClick r:id="rId10" action="ppaction://hlinksldjump"/>
              </a:rPr>
              <a:t>e</a:t>
            </a:r>
            <a:r>
              <a:rPr lang="ru-RU" dirty="0" err="1">
                <a:hlinkClick r:id="rId10" action="ppaction://hlinksldjump"/>
              </a:rPr>
              <a:t>ксевич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hlinkClick r:id="rId11" action="ppaction://hlinksldjump"/>
              </a:rPr>
              <a:t>Стефаненко Иван Михайлович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 err="1">
                <a:hlinkClick r:id="rId12" action="ppaction://hlinksldjump"/>
              </a:rPr>
              <a:t>Данченкова</a:t>
            </a:r>
            <a:r>
              <a:rPr lang="ru-RU" dirty="0">
                <a:hlinkClick r:id="rId12" action="ppaction://hlinksldjump"/>
              </a:rPr>
              <a:t> Елизавета Руслановна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>
                <a:hlinkClick r:id="rId13" action="ppaction://hlinksldjump"/>
              </a:rPr>
              <a:t>Терентьев Кирилл Анатольевич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8320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Семейное положение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3" y="1565428"/>
            <a:ext cx="11086577" cy="4860424"/>
          </a:xfrm>
        </p:spPr>
      </p:pic>
    </p:spTree>
    <p:extLst>
      <p:ext uri="{BB962C8B-B14F-4D97-AF65-F5344CB8AC3E}">
        <p14:creationId xmlns:p14="http://schemas.microsoft.com/office/powerpoint/2010/main" val="428439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Любимый актер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ru-RU" sz="3600" dirty="0"/>
          </a:p>
        </p:txBody>
      </p:sp>
      <p:pic>
        <p:nvPicPr>
          <p:cNvPr id="3074" name="Picture 2" descr="https://krot.info/uploads/posts/2022-03/1646701190_66-krot-info-p-tri-bogatirya-smeshnie-smeshnie-foto-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9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Любимая еда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Суп из птичьего гнезда</a:t>
            </a:r>
          </a:p>
          <a:p>
            <a:pPr algn="ctr"/>
            <a:r>
              <a:rPr lang="ru-RU" sz="3600" dirty="0"/>
              <a:t>Пьяная креветка</a:t>
            </a:r>
          </a:p>
          <a:p>
            <a:pPr algn="ctr"/>
            <a:r>
              <a:rPr lang="ru-RU" sz="3600" dirty="0" err="1"/>
              <a:t>Сюрстрёмминг</a:t>
            </a:r>
            <a:endParaRPr lang="ru-RU" sz="3600" dirty="0"/>
          </a:p>
          <a:p>
            <a:pPr algn="ctr"/>
            <a:r>
              <a:rPr lang="ru-RU" sz="3600" dirty="0"/>
              <a:t>Гусеницы вида </a:t>
            </a:r>
            <a:r>
              <a:rPr lang="en-US" sz="3600" dirty="0" err="1"/>
              <a:t>Gonimbrasia</a:t>
            </a:r>
            <a:r>
              <a:rPr lang="en-US" sz="3600" dirty="0"/>
              <a:t> </a:t>
            </a:r>
            <a:r>
              <a:rPr lang="en-US" sz="3600" dirty="0" err="1"/>
              <a:t>belina</a:t>
            </a:r>
            <a:r>
              <a:rPr lang="en-US" sz="3600" dirty="0"/>
              <a:t> </a:t>
            </a:r>
            <a:r>
              <a:rPr lang="ru-RU" sz="3600" dirty="0"/>
              <a:t>или черви </a:t>
            </a:r>
            <a:r>
              <a:rPr lang="ru-RU" sz="3600" dirty="0" err="1"/>
              <a:t>мопане</a:t>
            </a:r>
            <a:endParaRPr lang="ru-RU" sz="3600" dirty="0"/>
          </a:p>
        </p:txBody>
      </p:sp>
      <p:pic>
        <p:nvPicPr>
          <p:cNvPr id="4098" name="Picture 2" descr="https://medialeaks.ru/wp-content/uploads/2017/04/kotikkospl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970" y="4620253"/>
            <a:ext cx="5549029" cy="223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1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Ясинский Владимир Святославович</a:t>
            </a:r>
            <a:endParaRPr sz="6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950" y="19600"/>
            <a:ext cx="5114101" cy="681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/>
        </p:nvSpPr>
        <p:spPr>
          <a:xfrm>
            <a:off x="860760" y="-1731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Место жительства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936000" y="7920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ru-RU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Уотсон. Маленький Китай. Мегабашня Н10. 8-й этаж. Кв. 0716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000" y="1972800"/>
            <a:ext cx="10368000" cy="47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Образование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 rot="-4800">
            <a:off x="839160" y="1303200"/>
            <a:ext cx="10515240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ru-RU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Доктор изящной словесности и эмерит-профессор Кембриджского университета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4000" y="2160000"/>
            <a:ext cx="4841640" cy="484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Достижения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648000" y="18000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ru-RU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Прошел DOOM(2016) на кошмаре.</a:t>
            </a: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540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ru-RU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Владею языком</a:t>
            </a: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540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ru-RU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Не смотрел фильм Чебурашка</a:t>
            </a: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540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ru-RU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Могу дотронуться языком до носа</a:t>
            </a: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4000" y="1296000"/>
            <a:ext cx="1368000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0000" y="3672000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4000" y="3675240"/>
            <a:ext cx="2304000" cy="230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/>
        </p:nvSpPr>
        <p:spPr>
          <a:xfrm>
            <a:off x="838080" y="-291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Увлечения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572760" y="12960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2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ru-RU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Охота на приведений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31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2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ru-RU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Бои жуков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31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2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ru-RU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Экстр</a:t>
            </a:r>
            <a:r>
              <a:rPr lang="ru-RU" sz="2600">
                <a:latin typeface="Calibri"/>
                <a:ea typeface="Calibri"/>
                <a:cs typeface="Calibri"/>
                <a:sym typeface="Calibri"/>
              </a:rPr>
              <a:t>е</a:t>
            </a:r>
            <a:r>
              <a:rPr lang="ru-RU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мальная стрижка собак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31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2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ru-RU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Метание мобильных телефонов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31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2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ru-RU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Колдовство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31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24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ru-RU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Кунг-фу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4000" y="896040"/>
            <a:ext cx="1296000" cy="111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4000" y="1944000"/>
            <a:ext cx="122400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0000" y="2880000"/>
            <a:ext cx="102096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1240" y="3384000"/>
            <a:ext cx="536760" cy="53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3560" y="3744000"/>
            <a:ext cx="94644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929600">
            <a:off x="9930240" y="3660480"/>
            <a:ext cx="262440" cy="32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72000" y="4752000"/>
            <a:ext cx="1728000" cy="127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76000" y="5688000"/>
            <a:ext cx="1008000" cy="113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080" y="550566"/>
            <a:ext cx="10515240" cy="954107"/>
          </a:xfrm>
        </p:spPr>
        <p:txBody>
          <a:bodyPr/>
          <a:lstStyle/>
          <a:p>
            <a:pPr algn="ctr"/>
            <a:r>
              <a:rPr lang="ru-RU" sz="4400" b="1" dirty="0">
                <a:latin typeface="Calibri"/>
                <a:ea typeface="Calibri"/>
                <a:cs typeface="Calibri"/>
                <a:sym typeface="Calibri"/>
              </a:rPr>
              <a:t>Любимая еда</a:t>
            </a:r>
            <a:br>
              <a:rPr lang="ru-RU" dirty="0">
                <a:latin typeface="Calibri"/>
                <a:ea typeface="Calibri"/>
                <a:cs typeface="Calibri"/>
                <a:sym typeface="Calibri"/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7097" y="2562337"/>
            <a:ext cx="10515240" cy="2523768"/>
          </a:xfrm>
        </p:spPr>
        <p:txBody>
          <a:bodyPr/>
          <a:lstStyle/>
          <a:p>
            <a:r>
              <a:rPr lang="ru-RU" sz="3200" dirty="0" err="1"/>
              <a:t>Сюрстрёмминг</a:t>
            </a:r>
            <a:endParaRPr lang="ru-RU" sz="3200" dirty="0"/>
          </a:p>
          <a:p>
            <a:r>
              <a:rPr lang="ru-RU" sz="3200" dirty="0"/>
              <a:t>Яичница «Пришелец»</a:t>
            </a:r>
          </a:p>
          <a:p>
            <a:r>
              <a:rPr lang="ru-RU" sz="3200" dirty="0"/>
              <a:t>Луковый угар</a:t>
            </a:r>
          </a:p>
          <a:p>
            <a:r>
              <a:rPr lang="ru-RU" sz="3200" dirty="0"/>
              <a:t>Татарский бифштекс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26" name="Picture 2" descr="белый кот мем который рыгает: 1 тыс изображений найдено в Яндекс Картинка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1504673"/>
            <a:ext cx="4273305" cy="41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Всратые блюда | ВКонтакт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00" y="23921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03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2175728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Georgia" panose="02040502050405020303" pitchFamily="18" charset="0"/>
              </a:rPr>
              <a:t>Мильченко Егор Александрович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5194" y="352043"/>
            <a:ext cx="6801612" cy="1239894"/>
          </a:xfrm>
        </p:spPr>
        <p:txBody>
          <a:bodyPr/>
          <a:lstStyle/>
          <a:p>
            <a:r>
              <a:rPr lang="ru-RU" dirty="0"/>
              <a:t>ФИО</a:t>
            </a:r>
          </a:p>
        </p:txBody>
      </p:sp>
    </p:spTree>
    <p:extLst>
      <p:ext uri="{BB962C8B-B14F-4D97-AF65-F5344CB8AC3E}">
        <p14:creationId xmlns:p14="http://schemas.microsoft.com/office/powerpoint/2010/main" val="1967180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080" y="750621"/>
            <a:ext cx="10515240" cy="553998"/>
          </a:xfrm>
        </p:spPr>
        <p:txBody>
          <a:bodyPr/>
          <a:lstStyle/>
          <a:p>
            <a:pPr algn="ctr"/>
            <a:r>
              <a:rPr lang="ru-RU" sz="3600" b="1" dirty="0"/>
              <a:t>Любимые фильмы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5945" y="2059823"/>
            <a:ext cx="4899778" cy="1107996"/>
          </a:xfrm>
        </p:spPr>
        <p:txBody>
          <a:bodyPr/>
          <a:lstStyle/>
          <a:p>
            <a:r>
              <a:rPr lang="ru-RU" sz="3600" dirty="0"/>
              <a:t>Звездные войны</a:t>
            </a:r>
          </a:p>
          <a:p>
            <a:r>
              <a:rPr lang="ru-RU" sz="3600" dirty="0"/>
              <a:t>Пятый Элемент</a:t>
            </a:r>
          </a:p>
        </p:txBody>
      </p:sp>
      <p:pic>
        <p:nvPicPr>
          <p:cNvPr id="2050" name="Picture 2" descr="Лучшие мемы по «Звёздным войнам» (приквелы) | Фан, Юмор | Мир фантастики и  фэнтез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7" y="2059822"/>
            <a:ext cx="5996338" cy="36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Хорошо ли вы знаете фильм «Пятый Элемент»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3377900"/>
            <a:ext cx="3665276" cy="22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4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580" y="236266"/>
            <a:ext cx="10515240" cy="615553"/>
          </a:xfrm>
        </p:spPr>
        <p:txBody>
          <a:bodyPr/>
          <a:lstStyle/>
          <a:p>
            <a:pPr algn="ctr"/>
            <a:r>
              <a:rPr lang="ru-RU" sz="4000" b="1" dirty="0"/>
              <a:t>Семейное положение</a:t>
            </a:r>
          </a:p>
        </p:txBody>
      </p:sp>
      <p:pic>
        <p:nvPicPr>
          <p:cNvPr id="3080" name="Picture 8" descr="Досье персонажей | Остров Сокровищ вики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49" y="1028700"/>
            <a:ext cx="11186501" cy="553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094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080" y="689066"/>
            <a:ext cx="10515240" cy="677108"/>
          </a:xfrm>
        </p:spPr>
        <p:txBody>
          <a:bodyPr/>
          <a:lstStyle/>
          <a:p>
            <a:pPr algn="ctr"/>
            <a:r>
              <a:rPr lang="ru-RU" sz="4400" b="1" dirty="0"/>
              <a:t>Любимые актеры</a:t>
            </a:r>
          </a:p>
        </p:txBody>
      </p:sp>
      <p:pic>
        <p:nvPicPr>
          <p:cNvPr id="4102" name="Picture 6" descr="Самый смешные актеры Голливуда и фильмы с их участием | Диванный Аналатик |  Дзе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4" y="1524436"/>
            <a:ext cx="2367817" cy="15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мистер бин актер - Создать мем - Meme-arsenal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631" y="1524436"/>
            <a:ext cx="2619375" cy="15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7 известных голливудских актеров, которые стали мемами | КИНОMAN GEEK | Дзе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06" y="1524436"/>
            <a:ext cx="2453786" cy="15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Топ 5 самых популярных мемов с киноактерами - 14 января 2013 - Кино-Театр.Р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792" y="1524436"/>
            <a:ext cx="2910254" cy="15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Лучшие фото (100+) по запросу «Хромакей» · Скачивайте совершенно бесплатно  · Стоковые фото Pexel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4" y="3086185"/>
            <a:ext cx="2367817" cy="22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Jango fett GIFs - Hole dir die besten GIFs auf GIF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631" y="3103770"/>
            <a:ext cx="26193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220" y="3086185"/>
            <a:ext cx="5363825" cy="2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28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5154" y="21813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Ф.И.О</a:t>
            </a:r>
            <a:br>
              <a:rPr lang="ru-RU" dirty="0"/>
            </a:br>
            <a:br>
              <a:rPr lang="ru-RU" dirty="0"/>
            </a:br>
            <a:r>
              <a:rPr lang="ru-RU" dirty="0"/>
              <a:t>                           </a:t>
            </a:r>
            <a:br>
              <a:rPr lang="ru-RU" dirty="0"/>
            </a:br>
            <a:br>
              <a:rPr lang="ru-RU" dirty="0"/>
            </a:br>
            <a:r>
              <a:rPr lang="ru-RU" dirty="0"/>
              <a:t>                      </a:t>
            </a:r>
            <a:r>
              <a:rPr lang="ru-RU" sz="4000" dirty="0" err="1"/>
              <a:t>Разенков</a:t>
            </a:r>
            <a:r>
              <a:rPr lang="ru-RU" sz="4000" dirty="0"/>
              <a:t> Игорь </a:t>
            </a:r>
            <a:r>
              <a:rPr lang="ru-RU" sz="4000" dirty="0" err="1"/>
              <a:t>Алесандрович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364441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Фото</a:t>
            </a:r>
          </a:p>
        </p:txBody>
      </p:sp>
      <p:pic>
        <p:nvPicPr>
          <p:cNvPr id="1026" name="Picture 2" descr="https://cdo.smolgu.ru/pluginfile.php/358970/user/icon/opentechnology/f1?rev=618337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63" y="1214438"/>
            <a:ext cx="5912285" cy="51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03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54271"/>
          </a:xfrm>
        </p:spPr>
        <p:txBody>
          <a:bodyPr>
            <a:normAutofit/>
          </a:bodyPr>
          <a:lstStyle/>
          <a:p>
            <a:r>
              <a:rPr lang="ru-RU" sz="3200" b="1" dirty="0"/>
              <a:t>                                            Место жительства</a:t>
            </a:r>
            <a:br>
              <a:rPr lang="ru-RU" sz="3200" b="1" dirty="0"/>
            </a:br>
            <a:r>
              <a:rPr lang="ru-RU" sz="3200" b="1" dirty="0"/>
              <a:t>			</a:t>
            </a:r>
            <a:r>
              <a:rPr lang="ru-RU" sz="2800" dirty="0"/>
              <a:t>г. Смоленск, ул. Урицкого, д. 13</a:t>
            </a:r>
            <a:br>
              <a:rPr lang="ru-RU" sz="2800" dirty="0"/>
            </a:br>
            <a:br>
              <a:rPr lang="ru-RU" sz="3200" b="1" dirty="0"/>
            </a:br>
            <a:br>
              <a:rPr lang="ru-RU" sz="3200" b="1" dirty="0"/>
            </a:br>
            <a:r>
              <a:rPr lang="ru-RU" sz="3200" b="1" dirty="0"/>
              <a:t>  </a:t>
            </a:r>
          </a:p>
        </p:txBody>
      </p:sp>
      <p:sp>
        <p:nvSpPr>
          <p:cNvPr id="3" name="AutoShape 2" descr="Общежитие № 002 Смоленский государственный университет, общежитие, ул.  Урицкого, 13, Смоленск — Яндекс Карт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42" y="1842260"/>
            <a:ext cx="8718115" cy="445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3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/>
              <a:t>Образование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			     Общее среднее</a:t>
            </a:r>
          </a:p>
          <a:p>
            <a:pPr marL="514350" indent="-514350">
              <a:buAutoNum type="arabicParenR"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586" y="2452687"/>
            <a:ext cx="5210828" cy="38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1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901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/>
              <a:t>Достижения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Занимал призовые места в Русском медвежонке </a:t>
            </a:r>
          </a:p>
          <a:p>
            <a:pPr marL="514350" indent="-514350">
              <a:buAutoNum type="arabicParenR"/>
            </a:pPr>
            <a:endParaRPr lang="ru-RU" dirty="0"/>
          </a:p>
          <a:p>
            <a:pPr marL="514350" indent="-514350">
              <a:buAutoNum type="arabicParenR"/>
            </a:pPr>
            <a:endParaRPr lang="ru-RU" dirty="0"/>
          </a:p>
          <a:p>
            <a:pPr marL="514350" indent="-514350">
              <a:buAutoNum type="arabicParenR"/>
            </a:pPr>
            <a:endParaRPr lang="ru-RU" dirty="0"/>
          </a:p>
          <a:p>
            <a:pPr marL="0" indent="0">
              <a:buNone/>
            </a:pPr>
            <a:r>
              <a:rPr lang="ru-RU" dirty="0"/>
              <a:t>9 лет обучения в худ. школе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775" y="1825625"/>
            <a:ext cx="2867025" cy="1600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775" y="3939381"/>
            <a:ext cx="28670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94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/>
              <a:t>Увлечения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2627" y="128746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		Графический дизайн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		Шахматы</a:t>
            </a:r>
          </a:p>
          <a:p>
            <a:pPr marL="0" indent="0">
              <a:buNone/>
            </a:pPr>
            <a:r>
              <a:rPr lang="ru-RU" dirty="0"/>
              <a:t>	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		Рукоделие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087" y="1357247"/>
            <a:ext cx="2177311" cy="12557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087" y="2963259"/>
            <a:ext cx="2235766" cy="1308002"/>
          </a:xfrm>
          <a:prstGeom prst="rect">
            <a:avLst/>
          </a:prstGeom>
        </p:spPr>
      </p:pic>
      <p:pic>
        <p:nvPicPr>
          <p:cNvPr id="4104" name="Picture 8" descr="Рукоделие для продажи своими руками: самое интересное, виды прикладного  творчеств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15" y="4559118"/>
            <a:ext cx="2206538" cy="12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/>
              <a:t>Любимая еда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ru-RU" dirty="0"/>
              <a:t>Котлетки с </a:t>
            </a:r>
            <a:r>
              <a:rPr lang="ru-RU" dirty="0" err="1"/>
              <a:t>пюрешкой</a:t>
            </a:r>
            <a:endParaRPr lang="ru-RU" dirty="0"/>
          </a:p>
          <a:p>
            <a:pPr marL="514350" indent="-514350">
              <a:buAutoNum type="arabicParenR"/>
            </a:pPr>
            <a:r>
              <a:rPr lang="ru-RU" dirty="0"/>
              <a:t>Грибная </a:t>
            </a:r>
            <a:r>
              <a:rPr lang="ru-RU" dirty="0" err="1"/>
              <a:t>шаурма</a:t>
            </a:r>
            <a:endParaRPr lang="ru-RU" dirty="0"/>
          </a:p>
          <a:p>
            <a:pPr marL="514350" indent="-514350">
              <a:buAutoNum type="arabicParenR"/>
            </a:pPr>
            <a:r>
              <a:rPr lang="ru-RU" dirty="0"/>
              <a:t>Суши</a:t>
            </a:r>
          </a:p>
          <a:p>
            <a:pPr marL="514350" indent="-514350">
              <a:buAutoNum type="arabicParenR"/>
            </a:pPr>
            <a:r>
              <a:rPr lang="ru-RU" dirty="0"/>
              <a:t>Печеные грибы</a:t>
            </a:r>
          </a:p>
          <a:p>
            <a:pPr marL="514350" indent="-514350">
              <a:buAutoNum type="arabicParenR"/>
            </a:pPr>
            <a:r>
              <a:rPr lang="ru-RU" dirty="0"/>
              <a:t>Борщ с салом</a:t>
            </a:r>
          </a:p>
          <a:p>
            <a:pPr marL="514350" indent="-514350">
              <a:buAutoNum type="arabicParenR"/>
            </a:pPr>
            <a:r>
              <a:rPr lang="ru-RU" dirty="0"/>
              <a:t>Плов</a:t>
            </a:r>
          </a:p>
          <a:p>
            <a:pPr marL="514350" indent="-514350">
              <a:buAutoNum type="arabicParenR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816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5310" y="2214978"/>
            <a:ext cx="3932237" cy="1600200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Georgia" panose="02040502050405020303" pitchFamily="18" charset="0"/>
              </a:rPr>
              <a:t>ФОТО</a:t>
            </a:r>
          </a:p>
        </p:txBody>
      </p:sp>
      <p:pic>
        <p:nvPicPr>
          <p:cNvPr id="1028" name="Picture 4" descr="Изображение пользователя Егор Мильченко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840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/>
              <a:t>Любимые фильмы и мультфильмы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88047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ru-RU" dirty="0"/>
              <a:t>Баллады Бастера </a:t>
            </a:r>
            <a:r>
              <a:rPr lang="ru-RU" dirty="0" err="1"/>
              <a:t>Скраггса</a:t>
            </a:r>
            <a:endParaRPr lang="ru-RU" dirty="0"/>
          </a:p>
          <a:p>
            <a:pPr marL="514350" indent="-514350">
              <a:buAutoNum type="arabicParenR"/>
            </a:pPr>
            <a:r>
              <a:rPr lang="ru-RU" dirty="0"/>
              <a:t>Старикам тут не место</a:t>
            </a:r>
          </a:p>
          <a:p>
            <a:pPr marL="514350" indent="-514350">
              <a:buAutoNum type="arabicParenR"/>
            </a:pPr>
            <a:r>
              <a:rPr lang="ru-RU" dirty="0"/>
              <a:t>Темная башня</a:t>
            </a:r>
          </a:p>
          <a:p>
            <a:pPr marL="514350" indent="-514350">
              <a:buAutoNum type="arabicParenR"/>
            </a:pPr>
            <a:r>
              <a:rPr lang="ru-RU" dirty="0" err="1"/>
              <a:t>Джентельмены</a:t>
            </a:r>
            <a:r>
              <a:rPr lang="ru-RU" dirty="0"/>
              <a:t> </a:t>
            </a:r>
          </a:p>
          <a:p>
            <a:pPr marL="514350" indent="-514350">
              <a:buAutoNum type="arabicParenR"/>
            </a:pPr>
            <a:r>
              <a:rPr lang="ru-RU" dirty="0"/>
              <a:t>Меч короля Артура</a:t>
            </a:r>
          </a:p>
          <a:p>
            <a:pPr marL="514350" indent="-514350">
              <a:buAutoNum type="arabicParenR"/>
            </a:pPr>
            <a:r>
              <a:rPr lang="ru-RU" dirty="0" err="1"/>
              <a:t>Джанго</a:t>
            </a:r>
            <a:r>
              <a:rPr lang="ru-RU" dirty="0"/>
              <a:t> освобожденный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186" y="1788046"/>
            <a:ext cx="2846614" cy="16736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86" y="3686175"/>
            <a:ext cx="2846614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0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63671"/>
            <a:ext cx="10515600" cy="112734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/>
              <a:t>Семейное положение</a:t>
            </a:r>
          </a:p>
        </p:txBody>
      </p:sp>
      <p:sp>
        <p:nvSpPr>
          <p:cNvPr id="4" name="AutoShape 2" descr="Фото: Райан Гослинг в образе Кена для фильма «Барби» - Чемпионат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311729" y="1906358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ru-RU" dirty="0"/>
              <a:t>Не женат, детей нет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949222"/>
            <a:ext cx="4005943" cy="3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8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/>
              <a:t>Любимый актер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8829" y="14827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Александр </a:t>
            </a:r>
            <a:r>
              <a:rPr lang="ru-RU" dirty="0" err="1"/>
              <a:t>Курицин</a:t>
            </a:r>
            <a:r>
              <a:rPr lang="ru-RU" dirty="0"/>
              <a:t> (Невский)</a:t>
            </a:r>
          </a:p>
        </p:txBody>
      </p:sp>
      <p:pic>
        <p:nvPicPr>
          <p:cNvPr id="3074" name="Picture 2" descr="Александр Невский - актёр - обсуждение - актёры - знаменитости в кино -  Кино-Театр.Р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371" y="2365147"/>
            <a:ext cx="5176158" cy="334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68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443663" y="1138406"/>
            <a:ext cx="3304674" cy="995195"/>
          </a:xfrm>
        </p:spPr>
        <p:txBody>
          <a:bodyPr>
            <a:normAutofit/>
          </a:bodyPr>
          <a:lstStyle/>
          <a:p>
            <a:r>
              <a:rPr lang="ru-RU" sz="4400" dirty="0"/>
              <a:t>ФИО</a:t>
            </a:r>
            <a:r>
              <a:rPr lang="en-US" sz="4400" dirty="0"/>
              <a:t>:</a:t>
            </a:r>
            <a:endParaRPr lang="ru-RU" sz="4400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524000" y="2887578"/>
            <a:ext cx="9144000" cy="903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Сазонов Данила Иванович</a:t>
            </a:r>
          </a:p>
        </p:txBody>
      </p:sp>
    </p:spTree>
    <p:extLst>
      <p:ext uri="{BB962C8B-B14F-4D97-AF65-F5344CB8AC3E}">
        <p14:creationId xmlns:p14="http://schemas.microsoft.com/office/powerpoint/2010/main" val="3030613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95" y="1636931"/>
            <a:ext cx="487680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2457" y="749968"/>
            <a:ext cx="1381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Фото</a:t>
            </a:r>
          </a:p>
          <a:p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080774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8192" y="3045891"/>
            <a:ext cx="3592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</a:t>
            </a:r>
            <a:r>
              <a:rPr lang="en-US" sz="2800" dirty="0"/>
              <a:t>.</a:t>
            </a:r>
            <a:r>
              <a:rPr lang="ru-RU" sz="2800" dirty="0"/>
              <a:t> Севастополь </a:t>
            </a:r>
            <a:r>
              <a:rPr lang="ru-RU" sz="2800" dirty="0" err="1"/>
              <a:t>ул</a:t>
            </a:r>
            <a:r>
              <a:rPr lang="en-US" sz="2800" dirty="0"/>
              <a:t>. </a:t>
            </a:r>
            <a:r>
              <a:rPr lang="ru-RU" sz="2800" dirty="0"/>
              <a:t>Маршала Крылова д</a:t>
            </a:r>
            <a:r>
              <a:rPr lang="en-US" sz="2800" dirty="0"/>
              <a:t>.15 </a:t>
            </a:r>
            <a:r>
              <a:rPr lang="ru-RU" sz="2800" dirty="0" err="1"/>
              <a:t>кв</a:t>
            </a:r>
            <a:r>
              <a:rPr lang="en-US" sz="2800" dirty="0"/>
              <a:t>. 5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043266" y="786063"/>
            <a:ext cx="4554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Место жительства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74" y="190958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09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0085" y="1834063"/>
            <a:ext cx="6352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ru-RU" sz="2800" dirty="0"/>
              <a:t>Среднее</a:t>
            </a:r>
            <a:r>
              <a:rPr lang="en-US" sz="2800" dirty="0"/>
              <a:t>”</a:t>
            </a:r>
            <a:r>
              <a:rPr lang="ru-RU" sz="2800" dirty="0"/>
              <a:t> </a:t>
            </a:r>
            <a:r>
              <a:rPr lang="en-US" sz="2800" dirty="0"/>
              <a:t>“</a:t>
            </a:r>
            <a:r>
              <a:rPr lang="ru-RU" sz="2800" dirty="0"/>
              <a:t>Высшее профессиональное</a:t>
            </a:r>
            <a:r>
              <a:rPr lang="en-US" sz="2800" dirty="0"/>
              <a:t>”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299283" y="803012"/>
            <a:ext cx="3392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Образование</a:t>
            </a:r>
          </a:p>
        </p:txBody>
      </p:sp>
      <p:pic>
        <p:nvPicPr>
          <p:cNvPr id="7172" name="Picture 4" descr="https://moidomiks.ru/wp-content/uploads/2022/01/papki-diplomnye-ob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98" y="2357283"/>
            <a:ext cx="5796046" cy="43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451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712" y="1828800"/>
            <a:ext cx="10688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Неоднократный победитель в соревнованиях по шахматам</a:t>
            </a:r>
            <a:r>
              <a:rPr lang="en-US" sz="2800" dirty="0"/>
              <a:t>,</a:t>
            </a:r>
            <a:r>
              <a:rPr lang="ru-RU" sz="2800" dirty="0"/>
              <a:t> победитель в</a:t>
            </a:r>
            <a:r>
              <a:rPr lang="en-US" sz="2800" dirty="0"/>
              <a:t> </a:t>
            </a:r>
            <a:r>
              <a:rPr lang="ru-RU" sz="2800" dirty="0"/>
              <a:t>русском медвежонке</a:t>
            </a:r>
            <a:r>
              <a:rPr lang="en-US" sz="2800" dirty="0"/>
              <a:t>, </a:t>
            </a:r>
            <a:r>
              <a:rPr lang="ru-RU" sz="2800" dirty="0"/>
              <a:t>бульдог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75747" y="882316"/>
            <a:ext cx="3140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Достижения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71" y="2975556"/>
            <a:ext cx="3678487" cy="36784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83" y="2975556"/>
            <a:ext cx="4519026" cy="36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5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65451" y="720701"/>
            <a:ext cx="225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Увлечения</a:t>
            </a:r>
          </a:p>
        </p:txBody>
      </p:sp>
      <p:pic>
        <p:nvPicPr>
          <p:cNvPr id="5124" name="Picture 4" descr="https://eus-www.sway-cdn.com/s/a8WWWsU8lA84E1Xg/images/ILMaRouWyTcqdJ?quality=1920&amp;allowAnimation=tr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416" y="3057281"/>
            <a:ext cx="3252584" cy="22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avatars.mds.yandex.net/i?id=43b2694e37368ca9f44af7588b106762_l-5026103-images-thumbs&amp;n=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97" y="3057281"/>
            <a:ext cx="3655194" cy="22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75827" y="2261937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Спортивные игры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9290" y="2261937"/>
            <a:ext cx="13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Чтение книг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1789" y="2261937"/>
            <a:ext cx="312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Программирование в </a:t>
            </a:r>
            <a:r>
              <a:rPr lang="en-US" dirty="0" err="1"/>
              <a:t>c++</a:t>
            </a:r>
            <a:r>
              <a:rPr lang="ru-RU" dirty="0"/>
              <a:t>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3" y="3057281"/>
            <a:ext cx="3061671" cy="22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42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2822" y="545431"/>
            <a:ext cx="344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/>
              <a:t>Любимая еда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8710" y="1314872"/>
            <a:ext cx="127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Бургеры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7" y="1776537"/>
            <a:ext cx="3695374" cy="23559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0842" y="4132469"/>
            <a:ext cx="2003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Мясной рулет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60" y="1776536"/>
            <a:ext cx="3157864" cy="2355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73624" y="1330333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Борщ с салом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80" y="1776536"/>
            <a:ext cx="3549428" cy="23559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53208" y="1330333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Суши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56" y="4578672"/>
            <a:ext cx="3202975" cy="16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5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1021274" y="2404568"/>
            <a:ext cx="6417684" cy="2681653"/>
          </a:xfrm>
        </p:spPr>
        <p:txBody>
          <a:bodyPr>
            <a:normAutofit/>
          </a:bodyPr>
          <a:lstStyle/>
          <a:p>
            <a:pPr algn="l"/>
            <a:r>
              <a:rPr lang="ru-RU" sz="4800" cap="none" dirty="0">
                <a:latin typeface="Georgia" panose="02040502050405020303" pitchFamily="18" charset="0"/>
              </a:rPr>
              <a:t>Россия, г. Смоленск, ул. Урицкого 13, кв.56а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38202" y="445004"/>
            <a:ext cx="6801612" cy="1239894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Georgia" panose="02040502050405020303" pitchFamily="18" charset="0"/>
              </a:rPr>
              <a:t>Место жительства</a:t>
            </a:r>
          </a:p>
        </p:txBody>
      </p:sp>
      <p:pic>
        <p:nvPicPr>
          <p:cNvPr id="8194" name="Picture 2" descr="СССР логотип PNG">
            <a:extLst>
              <a:ext uri="{FF2B5EF4-FFF2-40B4-BE49-F238E27FC236}">
                <a16:creationId xmlns:a16="http://schemas.microsoft.com/office/drawing/2014/main" id="{9547EE82-3C27-37DB-9675-E5943FD40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02" y="2277842"/>
            <a:ext cx="3261824" cy="326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201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8593" y="2528664"/>
            <a:ext cx="88414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3200" dirty="0"/>
              <a:t>Старикам тут не место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3200" dirty="0" err="1"/>
              <a:t>Андор</a:t>
            </a:r>
            <a:endParaRPr lang="ru-RU" sz="3200" dirty="0"/>
          </a:p>
          <a:p>
            <a:pPr marL="457200" indent="-457200">
              <a:buFont typeface="+mj-lt"/>
              <a:buAutoNum type="arabicPeriod"/>
            </a:pPr>
            <a:r>
              <a:rPr lang="ru-RU" sz="3200" dirty="0"/>
              <a:t>Во все тяжки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3200" dirty="0"/>
              <a:t>Пираты карибского моря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3200" dirty="0"/>
              <a:t>Майор Гром</a:t>
            </a:r>
          </a:p>
          <a:p>
            <a:pPr marL="457200" indent="-457200">
              <a:buFont typeface="+mj-lt"/>
              <a:buAutoNum type="arabicPeriod"/>
            </a:pPr>
            <a:endParaRPr lang="ru-RU" sz="3200" dirty="0"/>
          </a:p>
          <a:p>
            <a:pPr marL="457200" indent="-457200">
              <a:buFont typeface="+mj-lt"/>
              <a:buAutoNum type="arabicPeriod"/>
            </a:pP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091711" y="457201"/>
            <a:ext cx="7688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Мои любимые сериалы и фильмы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21" y="4154000"/>
            <a:ext cx="4069668" cy="23662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21" y="1757869"/>
            <a:ext cx="4069668" cy="20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86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9119" y="1985764"/>
            <a:ext cx="1062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Холост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56181" y="794083"/>
            <a:ext cx="496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Семейное положение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81" y="2786845"/>
            <a:ext cx="4968796" cy="31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1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9633" y="1341547"/>
            <a:ext cx="22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Николас Кейдж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9434" y="633661"/>
            <a:ext cx="369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/>
              <a:t>Любимый актёр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18" y="2049433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82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15935" y="390843"/>
            <a:ext cx="9144000" cy="1346517"/>
          </a:xfrm>
        </p:spPr>
        <p:txBody>
          <a:bodyPr/>
          <a:lstStyle/>
          <a:p>
            <a:r>
              <a:rPr lang="ru-RU" dirty="0"/>
              <a:t>ФИО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15935" y="2288628"/>
            <a:ext cx="9144000" cy="1655762"/>
          </a:xfrm>
        </p:spPr>
        <p:txBody>
          <a:bodyPr>
            <a:normAutofit/>
          </a:bodyPr>
          <a:lstStyle/>
          <a:p>
            <a:r>
              <a:rPr lang="ru-RU" sz="3600" dirty="0" err="1"/>
              <a:t>Пчеленок</a:t>
            </a:r>
            <a:r>
              <a:rPr lang="ru-RU" sz="3600" dirty="0"/>
              <a:t> Вячеслав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90913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Фото</a:t>
            </a:r>
          </a:p>
        </p:txBody>
      </p:sp>
      <p:pic>
        <p:nvPicPr>
          <p:cNvPr id="1026" name="Picture 2" descr="Изображение пользователя Вячеслав Пчеленок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531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Место жительства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Г. Смоленск, ул. Пржевальского, д. 4, </a:t>
            </a:r>
            <a:r>
              <a:rPr lang="ru-RU" sz="2400" dirty="0" err="1"/>
              <a:t>каб</a:t>
            </a:r>
            <a:r>
              <a:rPr lang="ru-RU" sz="2400" dirty="0"/>
              <a:t>. 231</a:t>
            </a:r>
          </a:p>
        </p:txBody>
      </p:sp>
      <p:pic>
        <p:nvPicPr>
          <p:cNvPr id="1026" name="Picture 2" descr="Сайт для поступающих в Смоленский государственный университе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57" y="2807380"/>
            <a:ext cx="8545286" cy="3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03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Образование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/>
              <a:t>Общее среднее образование</a:t>
            </a:r>
          </a:p>
        </p:txBody>
      </p:sp>
      <p:pic>
        <p:nvPicPr>
          <p:cNvPr id="2050" name="Picture 2" descr="Что нужно школьникам для получения аттестатов - Парламентская газе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2709863"/>
            <a:ext cx="5238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444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Достижения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/>
              <a:t>Поступил в </a:t>
            </a:r>
            <a:r>
              <a:rPr lang="ru-RU" dirty="0" err="1"/>
              <a:t>универ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Занял 1ое место в конкурсе Кенгуру среди первоклассников</a:t>
            </a:r>
          </a:p>
          <a:p>
            <a:pPr marL="514350" indent="-514350">
              <a:buAutoNum type="arabicPeriod"/>
            </a:pPr>
            <a:r>
              <a:rPr lang="ru-RU" dirty="0"/>
              <a:t>Закончил школу (ура)</a:t>
            </a:r>
          </a:p>
          <a:p>
            <a:pPr marL="0" indent="0">
              <a:buNone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</p:txBody>
      </p:sp>
      <p:pic>
        <p:nvPicPr>
          <p:cNvPr id="3074" name="Picture 2" descr="Школа, общеобразовательная школа, ул. Героя А.А. Аверкиева, 32, Краснодар —  Яндекс Карт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416" y="3356995"/>
            <a:ext cx="4501470" cy="337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140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Увлечения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833914" y="1869168"/>
            <a:ext cx="10515600" cy="4351338"/>
          </a:xfrm>
        </p:spPr>
        <p:txBody>
          <a:bodyPr/>
          <a:lstStyle/>
          <a:p>
            <a:pPr marL="514350" indent="-514350" algn="ctr">
              <a:buAutoNum type="arabicPeriod"/>
            </a:pPr>
            <a:r>
              <a:rPr lang="ru-RU" dirty="0"/>
              <a:t>Шахматы</a:t>
            </a:r>
          </a:p>
          <a:p>
            <a:pPr marL="514350" indent="-514350" algn="ctr">
              <a:buAutoNum type="arabicPeriod"/>
            </a:pPr>
            <a:r>
              <a:rPr lang="ru-RU" dirty="0"/>
              <a:t>Рисование</a:t>
            </a:r>
          </a:p>
          <a:p>
            <a:pPr marL="514350" indent="-514350" algn="ctr">
              <a:buAutoNum type="arabicPeriod"/>
            </a:pPr>
            <a:r>
              <a:rPr lang="ru-RU" dirty="0"/>
              <a:t>Программирование</a:t>
            </a:r>
          </a:p>
          <a:p>
            <a:pPr marL="514350" indent="-514350" algn="ctr">
              <a:buAutoNum type="arabicPeriod"/>
            </a:pPr>
            <a:r>
              <a:rPr lang="ru-RU" dirty="0"/>
              <a:t>Безделье</a:t>
            </a:r>
          </a:p>
        </p:txBody>
      </p:sp>
      <p:pic>
        <p:nvPicPr>
          <p:cNvPr id="4098" name="Picture 2" descr="Шахматы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49" y="1869168"/>
            <a:ext cx="5025580" cy="345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1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Любимая еда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eriod"/>
            </a:pPr>
            <a:r>
              <a:rPr lang="ru-RU" dirty="0"/>
              <a:t>Жареная картошка</a:t>
            </a:r>
          </a:p>
          <a:p>
            <a:pPr marL="514350" indent="-514350" algn="ctr">
              <a:buAutoNum type="arabicPeriod"/>
            </a:pPr>
            <a:r>
              <a:rPr lang="ru-RU" dirty="0"/>
              <a:t>Котлеты с </a:t>
            </a:r>
            <a:r>
              <a:rPr lang="ru-RU" dirty="0" err="1"/>
              <a:t>пюрешкой</a:t>
            </a:r>
            <a:endParaRPr lang="ru-RU" dirty="0"/>
          </a:p>
          <a:p>
            <a:pPr marL="514350" indent="-514350" algn="ctr">
              <a:buAutoNum type="arabicPeriod"/>
            </a:pPr>
            <a:r>
              <a:rPr lang="ru-RU" dirty="0"/>
              <a:t>Компот с вишней</a:t>
            </a:r>
          </a:p>
        </p:txBody>
      </p:sp>
      <p:pic>
        <p:nvPicPr>
          <p:cNvPr id="5122" name="Picture 2" descr="Жареная картошка – «Еда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98" y="3454400"/>
            <a:ext cx="4759218" cy="311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59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8482" y="2838881"/>
            <a:ext cx="5187518" cy="23876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Georgia" panose="02040502050405020303" pitchFamily="18" charset="0"/>
              </a:rPr>
              <a:t>Среднее непрофессиональное, незаконченное высшее образование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5194" y="491782"/>
            <a:ext cx="6801612" cy="1239894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Georgia" panose="02040502050405020303" pitchFamily="18" charset="0"/>
              </a:rPr>
              <a:t>Образование</a:t>
            </a:r>
          </a:p>
        </p:txBody>
      </p:sp>
      <p:pic>
        <p:nvPicPr>
          <p:cNvPr id="7170" name="Picture 2" descr="Аналитическая справка по рынку среднего и высшего профессионального  образования-2018 - Лаборатория трендов">
            <a:extLst>
              <a:ext uri="{FF2B5EF4-FFF2-40B4-BE49-F238E27FC236}">
                <a16:creationId xmlns:a16="http://schemas.microsoft.com/office/drawing/2014/main" id="{817F4378-090E-857A-C01A-9FDBBAE5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18" y="2432137"/>
            <a:ext cx="4027944" cy="269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311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Любимые фильмы и мультфильмы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/>
              <a:t>Ну, погоди</a:t>
            </a:r>
          </a:p>
          <a:p>
            <a:pPr marL="514350" indent="-514350">
              <a:buAutoNum type="arabicPeriod"/>
            </a:pPr>
            <a:r>
              <a:rPr lang="ru-RU" dirty="0"/>
              <a:t>Титаник</a:t>
            </a:r>
          </a:p>
          <a:p>
            <a:pPr marL="514350" indent="-514350">
              <a:buAutoNum type="arabicPeriod"/>
            </a:pPr>
            <a:r>
              <a:rPr lang="ru-RU" dirty="0"/>
              <a:t>Человек-паук</a:t>
            </a:r>
          </a:p>
        </p:txBody>
      </p:sp>
      <p:sp>
        <p:nvSpPr>
          <p:cNvPr id="4" name="AutoShape 2" descr="Человек-паук на PC и перезапуск Saints Row: во что играть в августе 2022  года | Канобу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Человек-паук на PC и перезапуск Saints Row: во что играть в августе 2022  года | Канобу"/>
          <p:cNvSpPr>
            <a:spLocks noChangeAspect="1" noChangeArrowheads="1"/>
          </p:cNvSpPr>
          <p:nvPr/>
        </p:nvSpPr>
        <p:spPr bwMode="auto">
          <a:xfrm>
            <a:off x="307975" y="7937"/>
            <a:ext cx="7384596" cy="738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50" name="Picture 6" descr="Новый Человек-паук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796" y="1690688"/>
            <a:ext cx="3141767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50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Алексей Воробьев: «Холостяк» показал, что я не готов к компромисса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58" y="2717346"/>
            <a:ext cx="4169683" cy="359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Семейное положение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		</a:t>
            </a:r>
            <a:r>
              <a:rPr lang="ru-RU" dirty="0"/>
              <a:t>	1. Холост</a:t>
            </a:r>
          </a:p>
          <a:p>
            <a:pPr marL="0" indent="0">
              <a:buNone/>
            </a:pPr>
            <a:r>
              <a:rPr lang="ru-RU" dirty="0"/>
              <a:t>			2. Имею трех детей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AutoShape 2" descr="Тимати закрывает шоу «Холостяк» - NEWS.ru — 20.03.2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530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Любимый актер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 err="1"/>
              <a:t>Влади́мир</a:t>
            </a:r>
            <a:r>
              <a:rPr lang="ru-RU" dirty="0"/>
              <a:t> </a:t>
            </a:r>
            <a:r>
              <a:rPr lang="ru-RU" dirty="0" err="1"/>
              <a:t>Льво́вич</a:t>
            </a:r>
            <a:r>
              <a:rPr lang="ru-RU" dirty="0"/>
              <a:t> </a:t>
            </a:r>
            <a:r>
              <a:rPr lang="ru-RU" dirty="0" err="1"/>
              <a:t>Машко́в</a:t>
            </a:r>
            <a:endParaRPr lang="ru-RU" dirty="0"/>
          </a:p>
        </p:txBody>
      </p:sp>
      <p:pic>
        <p:nvPicPr>
          <p:cNvPr id="8194" name="Picture 2" descr="Владимир Машков - биография, факты,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755" y="2636158"/>
            <a:ext cx="6368489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88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18FFB2B-C0A0-487A-89C5-B3853FE0BD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 anchor="ctr"/>
          <a:lstStyle/>
          <a:p>
            <a:pPr eaLnBrk="1" hangingPunct="1"/>
            <a:r>
              <a:rPr lang="ru-RU" altLang="ru-RU" sz="4400"/>
              <a:t>Савельев Святослав Ал</a:t>
            </a:r>
            <a:r>
              <a:rPr lang="en-US" altLang="ru-RU" sz="4400"/>
              <a:t>e</a:t>
            </a:r>
            <a:r>
              <a:rPr lang="ru-RU" altLang="ru-RU" sz="4400"/>
              <a:t>ксеевич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3FC577D-ADC7-411E-8980-8157F41FF4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D9A85B8-9687-4399-B5F2-06A9F5C078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FE3E95B-0A25-42A9-8C6A-43EE3C3406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altLang="ru-RU"/>
          </a:p>
        </p:txBody>
      </p:sp>
      <p:pic>
        <p:nvPicPr>
          <p:cNvPr id="3076" name="Picture 7" descr="Изображение пользователя Святослав Савельев">
            <a:extLst>
              <a:ext uri="{FF2B5EF4-FFF2-40B4-BE49-F238E27FC236}">
                <a16:creationId xmlns:a16="http://schemas.microsoft.com/office/drawing/2014/main" id="{34DD395D-CDE6-451D-9A47-0A0AA7889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BD06524-132F-421E-866E-E18EC2EC35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Место жительства 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021064A-9E90-4AC6-AF40-A68C33EE9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Таджкистан, Хатлонская обл., район им. Абдурахмана Джами, ул. Равнина Бруен, д.28</a:t>
            </a:r>
            <a:endParaRPr lang="en-US" altLang="ru-RU"/>
          </a:p>
          <a:p>
            <a:pPr eaLnBrk="1" hangingPunct="1"/>
            <a:endParaRPr lang="ru-RU" altLang="ru-RU"/>
          </a:p>
        </p:txBody>
      </p:sp>
      <p:pic>
        <p:nvPicPr>
          <p:cNvPr id="4100" name="Picture 9" descr="%D0%A1%D0%BD%D0%B8%D0%BC%D0%BE%D0%BA4">
            <a:extLst>
              <a:ext uri="{FF2B5EF4-FFF2-40B4-BE49-F238E27FC236}">
                <a16:creationId xmlns:a16="http://schemas.microsoft.com/office/drawing/2014/main" id="{67AED0AE-5EB5-4773-BFA3-FDE485058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00400"/>
            <a:ext cx="777240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4D56758-BC21-4ED8-811A-F9A3D2825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Образование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92C0124-97DD-45EB-A01C-3F888CF77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Академик и профессор имперского университета</a:t>
            </a:r>
          </a:p>
          <a:p>
            <a:pPr eaLnBrk="1" hangingPunct="1"/>
            <a:endParaRPr lang="ru-RU" altLang="ru-RU"/>
          </a:p>
        </p:txBody>
      </p:sp>
      <p:pic>
        <p:nvPicPr>
          <p:cNvPr id="5124" name="Picture 7" descr="y_3f589f8b">
            <a:extLst>
              <a:ext uri="{FF2B5EF4-FFF2-40B4-BE49-F238E27FC236}">
                <a16:creationId xmlns:a16="http://schemas.microsoft.com/office/drawing/2014/main" id="{25035D6A-AE88-4EE5-BC7D-60A4EDE7E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28900"/>
            <a:ext cx="6705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1F54B61-5518-4713-8467-1641992409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Достижения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625CFEB-95A2-4345-A48C-F679F0E0B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«Пройти Рейвенхолм с одной лишь грави-пушкой»</a:t>
            </a:r>
          </a:p>
          <a:p>
            <a:pPr eaLnBrk="1" hangingPunct="1"/>
            <a:endParaRPr lang="ru-RU" altLang="ru-RU"/>
          </a:p>
        </p:txBody>
      </p:sp>
      <p:pic>
        <p:nvPicPr>
          <p:cNvPr id="6148" name="Picture 5" descr="th?id=OIP">
            <a:extLst>
              <a:ext uri="{FF2B5EF4-FFF2-40B4-BE49-F238E27FC236}">
                <a16:creationId xmlns:a16="http://schemas.microsoft.com/office/drawing/2014/main" id="{5823FADD-E91C-4337-855D-FA022D5E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7010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D3791FC-6988-42F9-A743-52F2EDEC3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Увлечения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C391901-A5C9-4600-878D-AC19392C0B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Убийство богов Олимпа</a:t>
            </a:r>
          </a:p>
          <a:p>
            <a:pPr eaLnBrk="1" hangingPunct="1"/>
            <a:r>
              <a:rPr lang="ru-RU" altLang="ru-RU"/>
              <a:t>Уничтожение мира</a:t>
            </a:r>
          </a:p>
          <a:p>
            <a:pPr eaLnBrk="1" hangingPunct="1"/>
            <a:r>
              <a:rPr lang="ru-RU" altLang="ru-RU"/>
              <a:t>Воспитание бога проворства и обмана</a:t>
            </a:r>
            <a:endParaRPr lang="en-US" altLang="ru-RU"/>
          </a:p>
          <a:p>
            <a:pPr eaLnBrk="1" hangingPunct="1"/>
            <a:endParaRPr lang="ru-RU" altLang="ru-RU"/>
          </a:p>
        </p:txBody>
      </p:sp>
      <p:pic>
        <p:nvPicPr>
          <p:cNvPr id="7172" name="Picture 7" descr="pngwing">
            <a:extLst>
              <a:ext uri="{FF2B5EF4-FFF2-40B4-BE49-F238E27FC236}">
                <a16:creationId xmlns:a16="http://schemas.microsoft.com/office/drawing/2014/main" id="{F2CF7004-11A1-4A09-8519-76992731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2164"/>
            <a:ext cx="4953000" cy="352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8" descr="pngwing">
            <a:extLst>
              <a:ext uri="{FF2B5EF4-FFF2-40B4-BE49-F238E27FC236}">
                <a16:creationId xmlns:a16="http://schemas.microsoft.com/office/drawing/2014/main" id="{8A3D8C76-0B61-46C3-8ED1-06155CE5F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52800"/>
            <a:ext cx="31623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>
            <a:extLst>
              <a:ext uri="{FF2B5EF4-FFF2-40B4-BE49-F238E27FC236}">
                <a16:creationId xmlns:a16="http://schemas.microsoft.com/office/drawing/2014/main" id="{6EB3D38D-98B1-4D27-9D13-E8D3F2B520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Краснолюдский спирт</a:t>
            </a:r>
          </a:p>
          <a:p>
            <a:pPr eaLnBrk="1" hangingPunct="1"/>
            <a:r>
              <a:rPr lang="ru-RU" altLang="ru-RU"/>
              <a:t>Шашлык из игуаны</a:t>
            </a:r>
          </a:p>
          <a:p>
            <a:pPr eaLnBrk="1" hangingPunct="1"/>
            <a:r>
              <a:rPr lang="ru-RU" altLang="ru-RU"/>
              <a:t>Вкусный троллий суп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E9C62B0-97CC-4F54-85C5-1A95534935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Любимая еда</a:t>
            </a:r>
          </a:p>
        </p:txBody>
      </p:sp>
      <p:pic>
        <p:nvPicPr>
          <p:cNvPr id="8196" name="Picture 6" descr="pngwing">
            <a:extLst>
              <a:ext uri="{FF2B5EF4-FFF2-40B4-BE49-F238E27FC236}">
                <a16:creationId xmlns:a16="http://schemas.microsoft.com/office/drawing/2014/main" id="{B7797B02-506F-4748-8B65-03D10D9B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12600" y="29794200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Рисунок 1">
            <a:extLst>
              <a:ext uri="{FF2B5EF4-FFF2-40B4-BE49-F238E27FC236}">
                <a16:creationId xmlns:a16="http://schemas.microsoft.com/office/drawing/2014/main" id="{3F8B1E95-55FD-4040-BE1D-4AB99EC1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76600"/>
            <a:ext cx="71247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4507" y="363814"/>
            <a:ext cx="6787661" cy="5345724"/>
          </a:xfrm>
        </p:spPr>
        <p:txBody>
          <a:bodyPr>
            <a:normAutofit/>
          </a:bodyPr>
          <a:lstStyle/>
          <a:p>
            <a:pPr algn="l"/>
            <a:r>
              <a:rPr lang="ru-RU" sz="2200" cap="none" dirty="0">
                <a:latin typeface="Georgia" panose="02040502050405020303" pitchFamily="18" charset="0"/>
              </a:rPr>
              <a:t>1. Не установил ни одного пиратского софта помимо </a:t>
            </a:r>
            <a:r>
              <a:rPr lang="ru-RU" sz="2200" cap="none" dirty="0" err="1">
                <a:latin typeface="Georgia" panose="02040502050405020303" pitchFamily="18" charset="0"/>
              </a:rPr>
              <a:t>винды</a:t>
            </a:r>
            <a:br>
              <a:rPr lang="ru-RU" sz="2200" cap="none" dirty="0">
                <a:latin typeface="Georgia" panose="02040502050405020303" pitchFamily="18" charset="0"/>
              </a:rPr>
            </a:br>
            <a:r>
              <a:rPr lang="ru-RU" sz="2200" cap="none" dirty="0">
                <a:latin typeface="Georgia" panose="02040502050405020303" pitchFamily="18" charset="0"/>
              </a:rPr>
              <a:t>2. Прошел </a:t>
            </a:r>
            <a:r>
              <a:rPr lang="en-US" sz="2200" cap="none" dirty="0" err="1">
                <a:latin typeface="Georgia" panose="02040502050405020303" pitchFamily="18" charset="0"/>
              </a:rPr>
              <a:t>etg</a:t>
            </a:r>
            <a:r>
              <a:rPr lang="en-US" sz="2200" cap="none" dirty="0">
                <a:latin typeface="Georgia" panose="02040502050405020303" pitchFamily="18" charset="0"/>
              </a:rPr>
              <a:t> </a:t>
            </a:r>
            <a:r>
              <a:rPr lang="ru-RU" sz="2200" cap="none" dirty="0">
                <a:latin typeface="Georgia" panose="02040502050405020303" pitchFamily="18" charset="0"/>
              </a:rPr>
              <a:t>на все </a:t>
            </a:r>
            <a:r>
              <a:rPr lang="ru-RU" sz="2200" cap="none" dirty="0" err="1">
                <a:latin typeface="Georgia" panose="02040502050405020303" pitchFamily="18" charset="0"/>
              </a:rPr>
              <a:t>стимовские</a:t>
            </a:r>
            <a:r>
              <a:rPr lang="ru-RU" sz="2200" cap="none" dirty="0">
                <a:latin typeface="Georgia" panose="02040502050405020303" pitchFamily="18" charset="0"/>
              </a:rPr>
              <a:t> достижения</a:t>
            </a:r>
            <a:br>
              <a:rPr lang="ru-RU" sz="2200" cap="none" dirty="0">
                <a:latin typeface="Georgia" panose="02040502050405020303" pitchFamily="18" charset="0"/>
              </a:rPr>
            </a:br>
            <a:r>
              <a:rPr lang="ru-RU" sz="2200" cap="none" dirty="0">
                <a:latin typeface="Georgia" panose="02040502050405020303" pitchFamily="18" charset="0"/>
              </a:rPr>
              <a:t>3. Написал собственный сайт, которым активно пользуются 7000+ юзеров в день</a:t>
            </a:r>
            <a:br>
              <a:rPr lang="ru-RU" sz="2200" cap="none" dirty="0">
                <a:latin typeface="Georgia" panose="02040502050405020303" pitchFamily="18" charset="0"/>
              </a:rPr>
            </a:br>
            <a:r>
              <a:rPr lang="ru-RU" sz="2200" cap="none" dirty="0">
                <a:latin typeface="Georgia" panose="02040502050405020303" pitchFamily="18" charset="0"/>
              </a:rPr>
              <a:t>4. Знаком с Байденом лично</a:t>
            </a:r>
            <a:br>
              <a:rPr lang="ru-RU" sz="2200" cap="none" dirty="0">
                <a:latin typeface="Georgia" panose="02040502050405020303" pitchFamily="18" charset="0"/>
              </a:rPr>
            </a:br>
            <a:r>
              <a:rPr lang="ru-RU" sz="2200" cap="none" dirty="0">
                <a:latin typeface="Georgia" panose="02040502050405020303" pitchFamily="18" charset="0"/>
              </a:rPr>
              <a:t>5. Уничтожаю сектантские организации по всему миру</a:t>
            </a:r>
            <a:br>
              <a:rPr lang="ru-RU" sz="2200" cap="none" dirty="0">
                <a:latin typeface="Georgia" panose="02040502050405020303" pitchFamily="18" charset="0"/>
              </a:rPr>
            </a:br>
            <a:r>
              <a:rPr lang="ru-RU" sz="2200" cap="none" dirty="0">
                <a:latin typeface="Georgia" panose="02040502050405020303" pitchFamily="18" charset="0"/>
              </a:rPr>
              <a:t>6. Дружу с самым богатым человеком в мире</a:t>
            </a:r>
            <a:br>
              <a:rPr lang="ru-RU" cap="none" dirty="0">
                <a:latin typeface="Georgia" panose="02040502050405020303" pitchFamily="18" charset="0"/>
              </a:rPr>
            </a:br>
            <a:endParaRPr lang="ru-RU" cap="none" dirty="0">
              <a:latin typeface="Georgia" panose="02040502050405020303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20552" y="197311"/>
            <a:ext cx="6801612" cy="1239894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Georgia" panose="02040502050405020303" pitchFamily="18" charset="0"/>
              </a:rPr>
              <a:t>Достижения</a:t>
            </a:r>
          </a:p>
        </p:txBody>
      </p:sp>
      <p:pic>
        <p:nvPicPr>
          <p:cNvPr id="4098" name="Picture 2" descr="я крутой, Мем fuck yea - Рисовач .Ру">
            <a:extLst>
              <a:ext uri="{FF2B5EF4-FFF2-40B4-BE49-F238E27FC236}">
                <a16:creationId xmlns:a16="http://schemas.microsoft.com/office/drawing/2014/main" id="{0D8CADCE-7191-8142-9A35-341AE72C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164" y="2333259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888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8E39110-99D3-40C0-A5B7-5738867A6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Любимый фильм или мультфильм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BD4DEEB-4732-43CD-94C0-7BDF8C62F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Звёздные войны</a:t>
            </a:r>
          </a:p>
          <a:p>
            <a:pPr eaLnBrk="1" hangingPunct="1"/>
            <a:r>
              <a:rPr lang="ru-RU" altLang="ru-RU"/>
              <a:t>Терминатор</a:t>
            </a:r>
          </a:p>
          <a:p>
            <a:pPr eaLnBrk="1" hangingPunct="1"/>
            <a:r>
              <a:rPr lang="ru-RU" altLang="ru-RU"/>
              <a:t>Гарри Поттер</a:t>
            </a:r>
          </a:p>
        </p:txBody>
      </p:sp>
      <p:pic>
        <p:nvPicPr>
          <p:cNvPr id="9220" name="Рисунок 1">
            <a:extLst>
              <a:ext uri="{FF2B5EF4-FFF2-40B4-BE49-F238E27FC236}">
                <a16:creationId xmlns:a16="http://schemas.microsoft.com/office/drawing/2014/main" id="{DFD2EB2C-96A7-4049-93C6-3E4EE51F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62388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1EF5F6B-FCB1-49F3-B5CE-46C82A9873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Семейное положение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E06AFB72-160E-4C12-A5AB-BDE387EF69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Вдовец</a:t>
            </a:r>
          </a:p>
          <a:p>
            <a:pPr eaLnBrk="1" hangingPunct="1"/>
            <a:r>
              <a:rPr lang="ru-RU" altLang="ru-RU"/>
              <a:t>Есть сын</a:t>
            </a:r>
          </a:p>
        </p:txBody>
      </p:sp>
      <p:pic>
        <p:nvPicPr>
          <p:cNvPr id="10244" name="Рисунок 1">
            <a:extLst>
              <a:ext uri="{FF2B5EF4-FFF2-40B4-BE49-F238E27FC236}">
                <a16:creationId xmlns:a16="http://schemas.microsoft.com/office/drawing/2014/main" id="{8BF039C9-3DF2-4BFB-8C2A-3908545C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24001"/>
            <a:ext cx="28956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735DF42-2B33-4E5E-80E8-E3500A6D4B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Любимый актёр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D632C4D-1157-4F45-9E23-6DFD23E89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ru-RU" altLang="ru-RU"/>
              <a:t>Том Холланд</a:t>
            </a:r>
          </a:p>
          <a:p>
            <a:pPr eaLnBrk="1" hangingPunct="1"/>
            <a:r>
              <a:rPr lang="ru-RU" altLang="ru-RU"/>
              <a:t>Чарли Чаплин</a:t>
            </a:r>
          </a:p>
          <a:p>
            <a:pPr eaLnBrk="1" hangingPunct="1"/>
            <a:endParaRPr lang="ru-RU" altLang="ru-RU"/>
          </a:p>
          <a:p>
            <a:pPr eaLnBrk="1" hangingPunct="1"/>
            <a:endParaRPr lang="ru-RU" altLang="ru-RU"/>
          </a:p>
        </p:txBody>
      </p:sp>
      <p:pic>
        <p:nvPicPr>
          <p:cNvPr id="11268" name="Picture 5" descr="ZadLe5wyvlU">
            <a:extLst>
              <a:ext uri="{FF2B5EF4-FFF2-40B4-BE49-F238E27FC236}">
                <a16:creationId xmlns:a16="http://schemas.microsoft.com/office/drawing/2014/main" id="{E9B8E4BE-8287-4D5D-A35B-976DB58C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71800"/>
            <a:ext cx="7467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238500" y="1733550"/>
            <a:ext cx="5372100" cy="297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5400"/>
              <a:t>Стефаненко </a:t>
            </a:r>
          </a:p>
          <a:p>
            <a:pPr algn="ctr">
              <a:spcBef>
                <a:spcPct val="50000"/>
              </a:spcBef>
            </a:pPr>
            <a:r>
              <a:rPr lang="ru-RU" sz="5400"/>
              <a:t>Иван Михайлович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9824"/>
          <a:stretch/>
        </p:blipFill>
        <p:spPr>
          <a:xfrm>
            <a:off x="3318308" y="240631"/>
            <a:ext cx="4572000" cy="6184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11" y="1692015"/>
            <a:ext cx="7091710" cy="4730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66700" y="247650"/>
            <a:ext cx="11525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5400"/>
              <a:t>Место жительства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145" y="1288712"/>
            <a:ext cx="7507710" cy="5003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571500" y="342900"/>
            <a:ext cx="110680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5400"/>
              <a:t>Образование неполное высшее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1884947"/>
            <a:ext cx="10287000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19100" y="438150"/>
            <a:ext cx="11068050" cy="214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5400"/>
              <a:t>Мои достижения</a:t>
            </a:r>
          </a:p>
          <a:p>
            <a:pPr algn="ctr">
              <a:spcBef>
                <a:spcPct val="50000"/>
              </a:spcBef>
            </a:pPr>
            <a:endParaRPr lang="ru-RU" sz="5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47" y="1594044"/>
            <a:ext cx="7204505" cy="4806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200400" y="247650"/>
            <a:ext cx="5372100" cy="214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5400"/>
              <a:t>Мои увлечения</a:t>
            </a:r>
          </a:p>
          <a:p>
            <a:pPr algn="ctr">
              <a:spcBef>
                <a:spcPct val="50000"/>
              </a:spcBef>
            </a:pPr>
            <a:endParaRPr lang="ru-RU" sz="5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448050" y="457200"/>
            <a:ext cx="53721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5400"/>
              <a:t>Любимая еда</a:t>
            </a:r>
          </a:p>
        </p:txBody>
      </p:sp>
      <p:pic>
        <p:nvPicPr>
          <p:cNvPr id="24582" name="Picture 6" descr="i?id=2bc53ff1ad2d8a241d05b3d2142b7c4d_l-5300222-images-thumbs&amp;n=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100" y="1765300"/>
            <a:ext cx="7010400" cy="467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97977" y="443644"/>
            <a:ext cx="8991600" cy="1645920"/>
          </a:xfrm>
        </p:spPr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Увлечения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97977" y="2277558"/>
            <a:ext cx="8991600" cy="4343049"/>
          </a:xfrm>
        </p:spPr>
        <p:txBody>
          <a:bodyPr>
            <a:normAutofit/>
          </a:bodyPr>
          <a:lstStyle/>
          <a:p>
            <a:pPr algn="l"/>
            <a:r>
              <a:rPr lang="ru-RU" sz="2800" dirty="0" err="1">
                <a:latin typeface="Georgia" panose="02040502050405020303" pitchFamily="18" charset="0"/>
              </a:rPr>
              <a:t>Ковроплетение</a:t>
            </a:r>
            <a:r>
              <a:rPr lang="ru-RU" sz="2800" dirty="0">
                <a:latin typeface="Georgia" panose="02040502050405020303" pitchFamily="18" charset="0"/>
              </a:rPr>
              <a:t> </a:t>
            </a:r>
            <a:br>
              <a:rPr lang="ru-RU" sz="2800" dirty="0">
                <a:latin typeface="Georgia" panose="02040502050405020303" pitchFamily="18" charset="0"/>
              </a:rPr>
            </a:br>
            <a:r>
              <a:rPr lang="ru-RU" sz="2800" dirty="0">
                <a:latin typeface="Georgia" panose="02040502050405020303" pitchFamily="18" charset="0"/>
              </a:rPr>
              <a:t>Кунг-фу </a:t>
            </a:r>
          </a:p>
          <a:p>
            <a:pPr algn="l"/>
            <a:r>
              <a:rPr lang="ru-RU" sz="2800" dirty="0">
                <a:latin typeface="Georgia" panose="02040502050405020303" pitchFamily="18" charset="0"/>
              </a:rPr>
              <a:t>Игра на гуслях </a:t>
            </a:r>
          </a:p>
          <a:p>
            <a:pPr algn="l"/>
            <a:r>
              <a:rPr lang="ru-RU" sz="2800" dirty="0">
                <a:latin typeface="Georgia" panose="02040502050405020303" pitchFamily="18" charset="0"/>
              </a:rPr>
              <a:t>Лепка из пластилина </a:t>
            </a:r>
          </a:p>
          <a:p>
            <a:pPr algn="l"/>
            <a:r>
              <a:rPr lang="ru-RU" sz="2800" dirty="0" err="1">
                <a:latin typeface="Georgia" panose="02040502050405020303" pitchFamily="18" charset="0"/>
              </a:rPr>
              <a:t>Госпел</a:t>
            </a:r>
            <a:r>
              <a:rPr lang="ru-RU" sz="2800" dirty="0">
                <a:latin typeface="Georgia" panose="02040502050405020303" pitchFamily="18" charset="0"/>
              </a:rPr>
              <a:t>-хор </a:t>
            </a:r>
          </a:p>
          <a:p>
            <a:pPr algn="l"/>
            <a:r>
              <a:rPr lang="ru-RU" sz="2800" dirty="0" err="1">
                <a:latin typeface="Georgia" panose="02040502050405020303" pitchFamily="18" charset="0"/>
              </a:rPr>
              <a:t>Леттеринг</a:t>
            </a:r>
            <a:r>
              <a:rPr lang="ru-RU" sz="2800" dirty="0">
                <a:latin typeface="Georgia" panose="02040502050405020303" pitchFamily="18" charset="0"/>
              </a:rPr>
              <a:t> и каллиграфия </a:t>
            </a:r>
          </a:p>
          <a:p>
            <a:pPr algn="l"/>
            <a:r>
              <a:rPr lang="ru-RU" sz="2800" dirty="0">
                <a:latin typeface="Georgia" panose="02040502050405020303" pitchFamily="18" charset="0"/>
              </a:rPr>
              <a:t>Йога-</a:t>
            </a:r>
            <a:r>
              <a:rPr lang="ru-RU" sz="2800" dirty="0" err="1">
                <a:latin typeface="Georgia" panose="02040502050405020303" pitchFamily="18" charset="0"/>
              </a:rPr>
              <a:t>нидра</a:t>
            </a:r>
            <a:r>
              <a:rPr lang="ru-RU" sz="2800" dirty="0">
                <a:latin typeface="Georgia" panose="02040502050405020303" pitchFamily="18" charset="0"/>
              </a:rPr>
              <a:t> </a:t>
            </a:r>
          </a:p>
          <a:p>
            <a:pPr algn="l"/>
            <a:r>
              <a:rPr lang="ru-RU" sz="2800" dirty="0">
                <a:latin typeface="Georgia" panose="02040502050405020303" pitchFamily="18" charset="0"/>
              </a:rPr>
              <a:t>Изготовление свечей</a:t>
            </a:r>
          </a:p>
          <a:p>
            <a:pPr algn="l"/>
            <a:endParaRPr lang="ru-RU" sz="4400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3074" name="Picture 2" descr="Американский футбол на московской земле">
            <a:extLst>
              <a:ext uri="{FF2B5EF4-FFF2-40B4-BE49-F238E27FC236}">
                <a16:creationId xmlns:a16="http://schemas.microsoft.com/office/drawing/2014/main" id="{E6C29A31-1486-F038-80AC-6A52CE04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22" y="3080551"/>
            <a:ext cx="3413701" cy="227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7207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876550" y="381000"/>
            <a:ext cx="62293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5400"/>
              <a:t>Любимый фильм</a:t>
            </a:r>
          </a:p>
        </p:txBody>
      </p:sp>
      <p:pic>
        <p:nvPicPr>
          <p:cNvPr id="25606" name="Picture 6" descr="3373314-2-681a6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8850" y="1428750"/>
            <a:ext cx="771525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2286000" y="400050"/>
            <a:ext cx="7353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5400"/>
              <a:t>Семейное положение</a:t>
            </a:r>
          </a:p>
        </p:txBody>
      </p:sp>
      <p:pic>
        <p:nvPicPr>
          <p:cNvPr id="26632" name="Picture 8" descr="Image155748637516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425575"/>
            <a:ext cx="7124700" cy="5032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448050" y="457200"/>
            <a:ext cx="53721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5400"/>
              <a:t>Любимый актёр</a:t>
            </a:r>
          </a:p>
        </p:txBody>
      </p:sp>
      <p:pic>
        <p:nvPicPr>
          <p:cNvPr id="27658" name="Picture 10" descr="nMBYXFCgHI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597025"/>
            <a:ext cx="5334000" cy="4899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Данченкова</a:t>
            </a:r>
            <a:r>
              <a:rPr lang="ru-RU" dirty="0"/>
              <a:t> Елизавета Руслановна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1280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2950" y="593725"/>
            <a:ext cx="2333625" cy="1325563"/>
          </a:xfrm>
        </p:spPr>
        <p:txBody>
          <a:bodyPr/>
          <a:lstStyle/>
          <a:p>
            <a:r>
              <a:rPr lang="ru-RU" dirty="0"/>
              <a:t>Фото</a:t>
            </a:r>
          </a:p>
        </p:txBody>
      </p:sp>
      <p:pic>
        <p:nvPicPr>
          <p:cNvPr id="1026" name="Picture 2" descr="https://sun9-68.userapi.com/impg/-uXKR8Q0jxBLravXera416yXZj3I-cqej5_S3A/INHd2r_K3j4.jpg?size=2160x2160&amp;quality=96&amp;sign=f5ef0bb4093523627c07a135bf0ab2fe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99" y="2489687"/>
            <a:ext cx="2544415" cy="25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28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76248" cy="1325563"/>
          </a:xfrm>
        </p:spPr>
        <p:txBody>
          <a:bodyPr/>
          <a:lstStyle/>
          <a:p>
            <a:r>
              <a:rPr lang="ru-RU" dirty="0"/>
              <a:t>Место жительства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760398"/>
            <a:ext cx="3771378" cy="186637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Смоленск, Улица Пушкина, дом </a:t>
            </a:r>
            <a:r>
              <a:rPr lang="ru-RU" dirty="0" err="1"/>
              <a:t>Колотушкина</a:t>
            </a:r>
            <a:r>
              <a:rPr lang="ru-RU" dirty="0"/>
              <a:t>, подъезд 272, квартира 31415 </a:t>
            </a:r>
          </a:p>
        </p:txBody>
      </p:sp>
      <p:pic>
        <p:nvPicPr>
          <p:cNvPr id="2052" name="Picture 4" descr="Биг-Бен — достопримечательность Лондона: описание и информация об  экскурсиях башни Биг-Бен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4" y="1690688"/>
            <a:ext cx="6855487" cy="45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006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2744244" cy="2719779"/>
          </a:xfrm>
        </p:spPr>
        <p:txBody>
          <a:bodyPr/>
          <a:lstStyle/>
          <a:p>
            <a:r>
              <a:rPr lang="en-US" dirty="0"/>
              <a:t>Oxford</a:t>
            </a:r>
            <a:endParaRPr lang="ru-RU" dirty="0"/>
          </a:p>
        </p:txBody>
      </p:sp>
      <p:pic>
        <p:nvPicPr>
          <p:cNvPr id="1026" name="Picture 2" descr="Кембридж – British R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156" y="1825625"/>
            <a:ext cx="6706644" cy="4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2743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Достижения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Профессиональный снайпер</a:t>
            </a:r>
          </a:p>
          <a:p>
            <a:r>
              <a:rPr lang="ru-RU" dirty="0" err="1"/>
              <a:t>Бариста</a:t>
            </a:r>
            <a:endParaRPr lang="ru-RU" dirty="0"/>
          </a:p>
          <a:p>
            <a:r>
              <a:rPr lang="ru-RU" dirty="0"/>
              <a:t>Ветеран игры </a:t>
            </a:r>
            <a:r>
              <a:rPr lang="en-US" dirty="0" err="1"/>
              <a:t>Genshin</a:t>
            </a:r>
            <a:r>
              <a:rPr lang="en-US" dirty="0"/>
              <a:t> Impact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401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Игра на гитаре</a:t>
            </a:r>
          </a:p>
          <a:p>
            <a:r>
              <a:rPr lang="ru-RU" dirty="0"/>
              <a:t>ММА</a:t>
            </a:r>
          </a:p>
          <a:p>
            <a:r>
              <a:rPr lang="ru-RU" dirty="0"/>
              <a:t>Самбо</a:t>
            </a:r>
          </a:p>
          <a:p>
            <a:r>
              <a:rPr lang="ru-RU" dirty="0"/>
              <a:t>Вязание</a:t>
            </a:r>
          </a:p>
          <a:p>
            <a:r>
              <a:rPr lang="ru-RU" dirty="0"/>
              <a:t>Проведение соцопросов по странным темам</a:t>
            </a:r>
          </a:p>
        </p:txBody>
      </p:sp>
    </p:spTree>
    <p:extLst>
      <p:ext uri="{BB962C8B-B14F-4D97-AF65-F5344CB8AC3E}">
        <p14:creationId xmlns:p14="http://schemas.microsoft.com/office/powerpoint/2010/main" val="1898787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Любимая еда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447800" cy="4351338"/>
          </a:xfrm>
        </p:spPr>
        <p:txBody>
          <a:bodyPr/>
          <a:lstStyle/>
          <a:p>
            <a:r>
              <a:rPr lang="ru-RU" dirty="0"/>
              <a:t>кот</a:t>
            </a:r>
          </a:p>
        </p:txBody>
      </p:sp>
      <p:pic>
        <p:nvPicPr>
          <p:cNvPr id="5122" name="Picture 2" descr="Красивый белый кот с желтыми глазами Стоковое Фото - изображение  насчитывающей ковер, инстинкт: 361440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2" y="1690688"/>
            <a:ext cx="7192963" cy="47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60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0"/>
            <a:ext cx="8991600" cy="1645920"/>
          </a:xfrm>
        </p:spPr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Любимая еда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00200" y="2233246"/>
            <a:ext cx="8991600" cy="434339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200" dirty="0">
                <a:latin typeface="Georgia" panose="02040502050405020303" pitchFamily="18" charset="0"/>
              </a:rPr>
              <a:t>Картошка по-пекински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200" dirty="0" err="1">
                <a:latin typeface="Georgia" panose="02040502050405020303" pitchFamily="18" charset="0"/>
              </a:rPr>
              <a:t>Фрунчоза</a:t>
            </a:r>
            <a:endParaRPr lang="ru-RU" sz="3200" dirty="0">
              <a:latin typeface="Georgia" panose="02040502050405020303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200" dirty="0">
                <a:latin typeface="Georgia" panose="02040502050405020303" pitchFamily="18" charset="0"/>
              </a:rPr>
              <a:t>Байт-код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200" dirty="0">
                <a:latin typeface="Georgia" panose="02040502050405020303" pitchFamily="18" charset="0"/>
              </a:rPr>
              <a:t>Зефир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200" dirty="0">
                <a:latin typeface="Georgia" panose="02040502050405020303" pitchFamily="18" charset="0"/>
              </a:rPr>
              <a:t>Селедка под шубой </a:t>
            </a:r>
          </a:p>
          <a:p>
            <a:pPr algn="l"/>
            <a:endParaRPr lang="ru-RU" sz="2400" dirty="0"/>
          </a:p>
          <a:p>
            <a:endParaRPr lang="ru-RU" sz="2400" dirty="0"/>
          </a:p>
        </p:txBody>
      </p:sp>
      <p:pic>
        <p:nvPicPr>
          <p:cNvPr id="2050" name="Picture 2" descr="Селедка под шубой | cooklikemary.ru">
            <a:extLst>
              <a:ext uri="{FF2B5EF4-FFF2-40B4-BE49-F238E27FC236}">
                <a16:creationId xmlns:a16="http://schemas.microsoft.com/office/drawing/2014/main" id="{B3327EEA-4EAA-E7D6-C5F5-621B7313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23" y="2668252"/>
            <a:ext cx="3601903" cy="240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312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Любимый фильм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3952875" cy="4486275"/>
          </a:xfrm>
        </p:spPr>
        <p:txBody>
          <a:bodyPr/>
          <a:lstStyle/>
          <a:p>
            <a:r>
              <a:rPr lang="ru-RU" dirty="0"/>
              <a:t>Академия смерти</a:t>
            </a:r>
          </a:p>
        </p:txBody>
      </p:sp>
      <p:pic>
        <p:nvPicPr>
          <p:cNvPr id="2050" name="Picture 2" descr="Академия смерти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27" y="1568366"/>
            <a:ext cx="3374721" cy="47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8096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Семейное положение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2381250" cy="4351338"/>
          </a:xfrm>
        </p:spPr>
        <p:txBody>
          <a:bodyPr/>
          <a:lstStyle/>
          <a:p>
            <a:r>
              <a:rPr lang="ru-RU" dirty="0"/>
              <a:t>Шаман</a:t>
            </a:r>
          </a:p>
        </p:txBody>
      </p:sp>
      <p:pic>
        <p:nvPicPr>
          <p:cNvPr id="7170" name="Picture 2" descr="Верховный шаман России обратился к шаманам страны по поводу спецоперации:  Политика: Россия: Lenta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66" y="1339745"/>
            <a:ext cx="9151959" cy="501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0886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Любимый актер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821482" cy="4351338"/>
          </a:xfrm>
        </p:spPr>
        <p:txBody>
          <a:bodyPr/>
          <a:lstStyle/>
          <a:p>
            <a:r>
              <a:rPr lang="ru-RU" dirty="0"/>
              <a:t>Том Шиллинг</a:t>
            </a:r>
          </a:p>
        </p:txBody>
      </p:sp>
      <p:pic>
        <p:nvPicPr>
          <p:cNvPr id="3074" name="Picture 2" descr="Герхард Рихтер недоволен фильмом о себе, выдвинутым на «Оскар» | The Art  Newspaper Russia — новости искусств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4" b="5013"/>
          <a:stretch/>
        </p:blipFill>
        <p:spPr bwMode="auto">
          <a:xfrm>
            <a:off x="4659682" y="1458934"/>
            <a:ext cx="7251004" cy="50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793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Терентьев Кирилл Анатольевич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2201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2948" y="593725"/>
            <a:ext cx="2333625" cy="1325563"/>
          </a:xfrm>
        </p:spPr>
        <p:txBody>
          <a:bodyPr/>
          <a:lstStyle/>
          <a:p>
            <a:pPr algn="ctr"/>
            <a:r>
              <a:rPr lang="ru-RU" dirty="0"/>
              <a:t>Фото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84A741-94E7-FD73-436A-5830A5196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88" y="1599122"/>
            <a:ext cx="3269547" cy="4351338"/>
          </a:xfrm>
        </p:spPr>
      </p:pic>
    </p:spTree>
    <p:extLst>
      <p:ext uri="{BB962C8B-B14F-4D97-AF65-F5344CB8AC3E}">
        <p14:creationId xmlns:p14="http://schemas.microsoft.com/office/powerpoint/2010/main" val="928843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76248" cy="1325563"/>
          </a:xfrm>
        </p:spPr>
        <p:txBody>
          <a:bodyPr/>
          <a:lstStyle/>
          <a:p>
            <a:r>
              <a:rPr lang="ru-RU" dirty="0"/>
              <a:t>Место жительства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760398"/>
            <a:ext cx="3771378" cy="1866379"/>
          </a:xfrm>
        </p:spPr>
        <p:txBody>
          <a:bodyPr>
            <a:normAutofit/>
          </a:bodyPr>
          <a:lstStyle/>
          <a:p>
            <a:r>
              <a:rPr lang="ru-RU" dirty="0"/>
              <a:t>Смоленск, </a:t>
            </a:r>
            <a:r>
              <a:rPr lang="ru-RU" dirty="0" err="1"/>
              <a:t>пер.Дачный</a:t>
            </a:r>
            <a:r>
              <a:rPr lang="ru-RU" dirty="0"/>
              <a:t>, дом 13, подъезд 420, квартира 1337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A3AFA4-D730-AC85-22A0-64D1FEDD9A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21" y="1690688"/>
            <a:ext cx="5637220" cy="37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11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2744244" cy="2719779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B452C-7D87-2575-624D-3E79C0D50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44" y="1690688"/>
            <a:ext cx="7028576" cy="49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055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Достижения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КМС по подземной гребле</a:t>
            </a:r>
          </a:p>
          <a:p>
            <a:r>
              <a:rPr lang="ru-RU" b="0" i="0" dirty="0">
                <a:effectLst/>
              </a:rPr>
              <a:t>Чемпион по скоростному строительству будок для собак </a:t>
            </a:r>
          </a:p>
          <a:p>
            <a:r>
              <a:rPr lang="ru-RU" b="0" i="0" dirty="0">
                <a:effectLst/>
              </a:rPr>
              <a:t>Самое большое количество прыжков на голове по арбузам</a:t>
            </a:r>
          </a:p>
          <a:p>
            <a:r>
              <a:rPr lang="ru-RU" dirty="0"/>
              <a:t>Мастер по распутыванию наушников</a:t>
            </a:r>
            <a:endParaRPr lang="ru-RU" b="0" i="0" dirty="0">
              <a:effectLst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8BF636-EF4F-BA0A-7A0B-7BCC37A72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19" y="3429000"/>
            <a:ext cx="4795703" cy="23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26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Скоростное поедание запотевших носков</a:t>
            </a:r>
          </a:p>
          <a:p>
            <a:r>
              <a:rPr lang="ru-RU" dirty="0"/>
              <a:t>Перевод ароматов с фризского </a:t>
            </a:r>
            <a:r>
              <a:rPr lang="ru-RU" dirty="0" err="1"/>
              <a:t>платта</a:t>
            </a:r>
            <a:r>
              <a:rPr lang="ru-RU" dirty="0"/>
              <a:t> на берестяную бумагу</a:t>
            </a:r>
          </a:p>
          <a:p>
            <a:r>
              <a:rPr lang="ru-RU" dirty="0"/>
              <a:t>Самовнушение себе собственного превосходства</a:t>
            </a:r>
          </a:p>
          <a:p>
            <a:r>
              <a:rPr lang="ru-RU" dirty="0"/>
              <a:t>Развязывание конфликтов с лицами дагестанской </a:t>
            </a:r>
            <a:r>
              <a:rPr lang="ru-RU" dirty="0" err="1"/>
              <a:t>нацианальности</a:t>
            </a:r>
            <a:r>
              <a:rPr lang="ru-RU" dirty="0"/>
              <a:t> с последующим избеганием пулевых ранений</a:t>
            </a:r>
          </a:p>
          <a:p>
            <a:r>
              <a:rPr lang="ru-RU" dirty="0"/>
              <a:t>Составление странных увлечений и анкет</a:t>
            </a:r>
          </a:p>
        </p:txBody>
      </p:sp>
    </p:spTree>
    <p:extLst>
      <p:ext uri="{BB962C8B-B14F-4D97-AF65-F5344CB8AC3E}">
        <p14:creationId xmlns:p14="http://schemas.microsoft.com/office/powerpoint/2010/main" val="3794829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Любимая еда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750578" cy="4351338"/>
          </a:xfrm>
        </p:spPr>
        <p:txBody>
          <a:bodyPr/>
          <a:lstStyle/>
          <a:p>
            <a:r>
              <a:rPr lang="ru-RU" dirty="0"/>
              <a:t>Бабушкина кожа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74EB4D-1D4E-894D-A7A9-D001FE6CE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1328738"/>
            <a:ext cx="57150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702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897</Words>
  <Application>Microsoft Office PowerPoint</Application>
  <PresentationFormat>Широкоэкранный</PresentationFormat>
  <Paragraphs>294</Paragraphs>
  <Slides>102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Georgia</vt:lpstr>
      <vt:lpstr>YS Text</vt:lpstr>
      <vt:lpstr>Тема Office</vt:lpstr>
      <vt:lpstr>Презентация PowerPoint</vt:lpstr>
      <vt:lpstr>План презентации</vt:lpstr>
      <vt:lpstr>Мильченко Егор Александрович</vt:lpstr>
      <vt:lpstr>ФОТО</vt:lpstr>
      <vt:lpstr>Россия, г. Смоленск, ул. Урицкого 13, кв.56а</vt:lpstr>
      <vt:lpstr>Среднее непрофессиональное, незаконченное высшее образование</vt:lpstr>
      <vt:lpstr>1. Не установил ни одного пиратского софта помимо винды 2. Прошел etg на все стимовские достижения 3. Написал собственный сайт, которым активно пользуются 7000+ юзеров в день 4. Знаком с Байденом лично 5. Уничтожаю сектантские организации по всему миру 6. Дружу с самым богатым человеком в мире </vt:lpstr>
      <vt:lpstr>Увлечения</vt:lpstr>
      <vt:lpstr>Любимая еда</vt:lpstr>
      <vt:lpstr>Любимый фильм</vt:lpstr>
      <vt:lpstr>Семейное положение</vt:lpstr>
      <vt:lpstr>Любимый актер</vt:lpstr>
      <vt:lpstr>Касаткин Кирилл Михайлович</vt:lpstr>
      <vt:lpstr>Фото</vt:lpstr>
      <vt:lpstr>Адрес</vt:lpstr>
      <vt:lpstr>Образование</vt:lpstr>
      <vt:lpstr>Достижение</vt:lpstr>
      <vt:lpstr>Увлечения</vt:lpstr>
      <vt:lpstr>Любимый фильм</vt:lpstr>
      <vt:lpstr>Семейное положение</vt:lpstr>
      <vt:lpstr>Любимый актер</vt:lpstr>
      <vt:lpstr>Любимая еда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Любимая еда </vt:lpstr>
      <vt:lpstr>Любимые фильмы</vt:lpstr>
      <vt:lpstr>Семейное положение</vt:lpstr>
      <vt:lpstr>Любимые актеры</vt:lpstr>
      <vt:lpstr>                                Ф.И.О                                                     Разенков Игорь Алесандрович</vt:lpstr>
      <vt:lpstr>Фото</vt:lpstr>
      <vt:lpstr>                                            Место жительства    г. Смоленск, ул. Урицкого, д. 13     </vt:lpstr>
      <vt:lpstr>Образование</vt:lpstr>
      <vt:lpstr>Достижения</vt:lpstr>
      <vt:lpstr>Увлечения</vt:lpstr>
      <vt:lpstr>Любимая еда</vt:lpstr>
      <vt:lpstr>Любимые фильмы и мультфильмы</vt:lpstr>
      <vt:lpstr>Семейное положение</vt:lpstr>
      <vt:lpstr>Любимый актер</vt:lpstr>
      <vt:lpstr>ФИО: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ФИО</vt:lpstr>
      <vt:lpstr>Фото</vt:lpstr>
      <vt:lpstr>Место жительства</vt:lpstr>
      <vt:lpstr>Образование </vt:lpstr>
      <vt:lpstr>Достижения</vt:lpstr>
      <vt:lpstr>Увлечения</vt:lpstr>
      <vt:lpstr>Любимая еда</vt:lpstr>
      <vt:lpstr>Любимые фильмы и мультфильмы</vt:lpstr>
      <vt:lpstr>Семейное положение</vt:lpstr>
      <vt:lpstr>Любимый актер</vt:lpstr>
      <vt:lpstr>Савельев Святослав Алeксеевич</vt:lpstr>
      <vt:lpstr>Презентация PowerPoint</vt:lpstr>
      <vt:lpstr>Место жительства </vt:lpstr>
      <vt:lpstr>Образование</vt:lpstr>
      <vt:lpstr>Достижения</vt:lpstr>
      <vt:lpstr>Увлечения</vt:lpstr>
      <vt:lpstr>Любимая еда</vt:lpstr>
      <vt:lpstr>Любимый фильм или мультфильм</vt:lpstr>
      <vt:lpstr>Семейное положение</vt:lpstr>
      <vt:lpstr>Любимый актёр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Данченкова Елизавета Руслановна</vt:lpstr>
      <vt:lpstr>Фото</vt:lpstr>
      <vt:lpstr>Место жительства</vt:lpstr>
      <vt:lpstr>Образование</vt:lpstr>
      <vt:lpstr>Достижения</vt:lpstr>
      <vt:lpstr>Увлечения</vt:lpstr>
      <vt:lpstr>Любимая еда</vt:lpstr>
      <vt:lpstr>Любимый фильм</vt:lpstr>
      <vt:lpstr>Семейное положение</vt:lpstr>
      <vt:lpstr>Любимый актер</vt:lpstr>
      <vt:lpstr>Терентьев Кирилл Анатольевич</vt:lpstr>
      <vt:lpstr>Фото</vt:lpstr>
      <vt:lpstr>Место жительства</vt:lpstr>
      <vt:lpstr>Образование</vt:lpstr>
      <vt:lpstr>Достижения</vt:lpstr>
      <vt:lpstr>Увлечения</vt:lpstr>
      <vt:lpstr>Любимая еда</vt:lpstr>
      <vt:lpstr>Любимый фильм</vt:lpstr>
      <vt:lpstr>Семейное положение</vt:lpstr>
      <vt:lpstr>Любимый актер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Мильченко Егор Александрович</dc:title>
  <dc:creator>Иван Стефаненко</dc:creator>
  <cp:lastModifiedBy>Иван Стефаненко</cp:lastModifiedBy>
  <cp:revision>2</cp:revision>
  <dcterms:created xsi:type="dcterms:W3CDTF">2023-03-05T23:11:21Z</dcterms:created>
  <dcterms:modified xsi:type="dcterms:W3CDTF">2023-03-10T07:49:59Z</dcterms:modified>
</cp:coreProperties>
</file>